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1956" r:id="rId2"/>
    <p:sldId id="367" r:id="rId3"/>
    <p:sldId id="282" r:id="rId4"/>
    <p:sldId id="1270"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4" d="100"/>
          <a:sy n="94" d="100"/>
        </p:scale>
        <p:origin x="108" y="2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7417849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hyperlink" Target="http://powerpoint.sage-fox.com/" TargetMode="External"/><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2.png"/></Relationships>
</file>

<file path=ppt/slides/_rels/slide2.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hyperlink" Target="http://menu.sage-fox.com/" TargetMode="External"/><Relationship Id="rId1" Type="http://schemas.openxmlformats.org/officeDocument/2006/relationships/slideLayout" Target="../slideLayouts/slideLayout1.xml"/><Relationship Id="rId4" Type="http://schemas.openxmlformats.org/officeDocument/2006/relationships/image" Target="../media/image13.png"/></Relationships>
</file>

<file path=ppt/slides/_rels/slide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Rectangle 119">
            <a:extLst>
              <a:ext uri="{FF2B5EF4-FFF2-40B4-BE49-F238E27FC236}">
                <a16:creationId xmlns:a16="http://schemas.microsoft.com/office/drawing/2014/main" id="{4F0BCF1E-CBAA-4C35-B9BA-0D7BC1C2D0CF}"/>
              </a:ext>
            </a:extLst>
          </p:cNvPr>
          <p:cNvSpPr/>
          <p:nvPr/>
        </p:nvSpPr>
        <p:spPr>
          <a:xfrm>
            <a:off x="5486399" y="2209800"/>
            <a:ext cx="6713093" cy="2329741"/>
          </a:xfrm>
          <a:prstGeom prst="rect">
            <a:avLst/>
          </a:prstGeom>
          <a:solidFill>
            <a:srgbClr val="3B3B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2" name="Rectangle 1">
            <a:extLst>
              <a:ext uri="{FF2B5EF4-FFF2-40B4-BE49-F238E27FC236}">
                <a16:creationId xmlns:a16="http://schemas.microsoft.com/office/drawing/2014/main" id="{8D8FE3D1-3197-4136-A9A2-ED1B38746665}"/>
              </a:ext>
            </a:extLst>
          </p:cNvPr>
          <p:cNvSpPr/>
          <p:nvPr/>
        </p:nvSpPr>
        <p:spPr>
          <a:xfrm>
            <a:off x="5486401" y="2209800"/>
            <a:ext cx="6705600" cy="6096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DD24288C-BFF7-4FEB-B969-F57929868EBE}"/>
              </a:ext>
            </a:extLst>
          </p:cNvPr>
          <p:cNvSpPr/>
          <p:nvPr/>
        </p:nvSpPr>
        <p:spPr>
          <a:xfrm rot="16200000">
            <a:off x="4753841" y="732554"/>
            <a:ext cx="2074717" cy="6096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BCF34B63-8E45-4EF3-A79B-68B9C0E51816}"/>
              </a:ext>
            </a:extLst>
          </p:cNvPr>
          <p:cNvSpPr/>
          <p:nvPr/>
        </p:nvSpPr>
        <p:spPr>
          <a:xfrm rot="16200000">
            <a:off x="-732559" y="5515841"/>
            <a:ext cx="2074717" cy="6096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42789A02-9D7E-456B-9976-0ADCC6DA894D}"/>
              </a:ext>
            </a:extLst>
          </p:cNvPr>
          <p:cNvSpPr/>
          <p:nvPr/>
        </p:nvSpPr>
        <p:spPr>
          <a:xfrm rot="16200000">
            <a:off x="-1328219" y="2623619"/>
            <a:ext cx="3266039" cy="6096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7B2D1DED-E50E-4B81-83A5-5EC2EAFBEB30}"/>
              </a:ext>
            </a:extLst>
          </p:cNvPr>
          <p:cNvSpPr txBox="1"/>
          <p:nvPr/>
        </p:nvSpPr>
        <p:spPr>
          <a:xfrm flipH="1">
            <a:off x="5562600" y="2283767"/>
            <a:ext cx="3124200" cy="461665"/>
          </a:xfrm>
          <a:prstGeom prst="rect">
            <a:avLst/>
          </a:prstGeom>
          <a:noFill/>
        </p:spPr>
        <p:txBody>
          <a:bodyPr wrap="square" rtlCol="0">
            <a:spAutoFit/>
          </a:bodyPr>
          <a:lstStyle/>
          <a:p>
            <a:r>
              <a:rPr lang="en-US" sz="2400" dirty="0">
                <a:solidFill>
                  <a:srgbClr val="1D1D1D"/>
                </a:solidFill>
                <a:latin typeface="Bernard MT Condensed" panose="02050806060905020404" pitchFamily="18" charset="0"/>
              </a:rPr>
              <a:t>LOREM IPSUM DOLOR</a:t>
            </a:r>
          </a:p>
        </p:txBody>
      </p:sp>
      <p:sp>
        <p:nvSpPr>
          <p:cNvPr id="11" name="TextBox 10">
            <a:extLst>
              <a:ext uri="{FF2B5EF4-FFF2-40B4-BE49-F238E27FC236}">
                <a16:creationId xmlns:a16="http://schemas.microsoft.com/office/drawing/2014/main" id="{C720CCD7-C4CE-4D09-8CA0-F347742BEF70}"/>
              </a:ext>
            </a:extLst>
          </p:cNvPr>
          <p:cNvSpPr txBox="1"/>
          <p:nvPr/>
        </p:nvSpPr>
        <p:spPr>
          <a:xfrm rot="16200000" flipH="1">
            <a:off x="4838700" y="797867"/>
            <a:ext cx="1904999" cy="461665"/>
          </a:xfrm>
          <a:prstGeom prst="rect">
            <a:avLst/>
          </a:prstGeom>
          <a:noFill/>
        </p:spPr>
        <p:txBody>
          <a:bodyPr wrap="square" rtlCol="0">
            <a:spAutoFit/>
          </a:bodyPr>
          <a:lstStyle/>
          <a:p>
            <a:r>
              <a:rPr lang="en-US" sz="2400" dirty="0">
                <a:solidFill>
                  <a:srgbClr val="1D1D1D"/>
                </a:solidFill>
                <a:latin typeface="Bernard MT Condensed" panose="02050806060905020404" pitchFamily="18" charset="0"/>
              </a:rPr>
              <a:t>LOREM IPSUM </a:t>
            </a:r>
          </a:p>
        </p:txBody>
      </p:sp>
      <p:sp>
        <p:nvSpPr>
          <p:cNvPr id="12" name="TextBox 11">
            <a:extLst>
              <a:ext uri="{FF2B5EF4-FFF2-40B4-BE49-F238E27FC236}">
                <a16:creationId xmlns:a16="http://schemas.microsoft.com/office/drawing/2014/main" id="{74C42FA3-6FF8-427F-9790-E433DB6A701E}"/>
              </a:ext>
            </a:extLst>
          </p:cNvPr>
          <p:cNvSpPr txBox="1"/>
          <p:nvPr/>
        </p:nvSpPr>
        <p:spPr>
          <a:xfrm rot="16200000" flipH="1">
            <a:off x="-647149" y="5607127"/>
            <a:ext cx="1922318" cy="461665"/>
          </a:xfrm>
          <a:prstGeom prst="rect">
            <a:avLst/>
          </a:prstGeom>
          <a:noFill/>
        </p:spPr>
        <p:txBody>
          <a:bodyPr wrap="square" rtlCol="0">
            <a:spAutoFit/>
          </a:bodyPr>
          <a:lstStyle/>
          <a:p>
            <a:r>
              <a:rPr lang="en-US" sz="2400" dirty="0">
                <a:solidFill>
                  <a:srgbClr val="1D1D1D"/>
                </a:solidFill>
                <a:latin typeface="Bernard MT Condensed" panose="02050806060905020404" pitchFamily="18" charset="0"/>
              </a:rPr>
              <a:t>LOREM IPSUM</a:t>
            </a:r>
          </a:p>
        </p:txBody>
      </p:sp>
      <p:sp>
        <p:nvSpPr>
          <p:cNvPr id="13" name="TextBox 12">
            <a:extLst>
              <a:ext uri="{FF2B5EF4-FFF2-40B4-BE49-F238E27FC236}">
                <a16:creationId xmlns:a16="http://schemas.microsoft.com/office/drawing/2014/main" id="{E3BDCEB2-DD00-410B-9601-231E047AE880}"/>
              </a:ext>
            </a:extLst>
          </p:cNvPr>
          <p:cNvSpPr txBox="1"/>
          <p:nvPr/>
        </p:nvSpPr>
        <p:spPr>
          <a:xfrm rot="16200000" flipH="1">
            <a:off x="-1064161" y="2901904"/>
            <a:ext cx="2737919" cy="461665"/>
          </a:xfrm>
          <a:prstGeom prst="rect">
            <a:avLst/>
          </a:prstGeom>
          <a:noFill/>
        </p:spPr>
        <p:txBody>
          <a:bodyPr wrap="square" rtlCol="0">
            <a:spAutoFit/>
          </a:bodyPr>
          <a:lstStyle/>
          <a:p>
            <a:r>
              <a:rPr lang="en-US" sz="2400" dirty="0">
                <a:solidFill>
                  <a:srgbClr val="1D1D1D"/>
                </a:solidFill>
                <a:latin typeface="Bernard MT Condensed" panose="02050806060905020404" pitchFamily="18" charset="0"/>
              </a:rPr>
              <a:t>LOREM IPSUM DOLOR</a:t>
            </a:r>
          </a:p>
        </p:txBody>
      </p:sp>
      <p:sp>
        <p:nvSpPr>
          <p:cNvPr id="17" name="TextBox 16">
            <a:extLst>
              <a:ext uri="{FF2B5EF4-FFF2-40B4-BE49-F238E27FC236}">
                <a16:creationId xmlns:a16="http://schemas.microsoft.com/office/drawing/2014/main" id="{08F12E7E-8A04-47D8-A974-E1BCB9EA8DF1}"/>
              </a:ext>
            </a:extLst>
          </p:cNvPr>
          <p:cNvSpPr txBox="1"/>
          <p:nvPr/>
        </p:nvSpPr>
        <p:spPr>
          <a:xfrm>
            <a:off x="5486400" y="2926080"/>
            <a:ext cx="1828800" cy="307777"/>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Lorem Ipsum 01</a:t>
            </a:r>
          </a:p>
        </p:txBody>
      </p:sp>
      <p:sp>
        <p:nvSpPr>
          <p:cNvPr id="18" name="TextBox 17">
            <a:extLst>
              <a:ext uri="{FF2B5EF4-FFF2-40B4-BE49-F238E27FC236}">
                <a16:creationId xmlns:a16="http://schemas.microsoft.com/office/drawing/2014/main" id="{DE2C9151-69FA-45D7-9DDF-83F099863FEA}"/>
              </a:ext>
            </a:extLst>
          </p:cNvPr>
          <p:cNvSpPr txBox="1"/>
          <p:nvPr/>
        </p:nvSpPr>
        <p:spPr>
          <a:xfrm>
            <a:off x="8450767" y="2926080"/>
            <a:ext cx="914400" cy="307777"/>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$1.23</a:t>
            </a:r>
          </a:p>
        </p:txBody>
      </p:sp>
      <p:cxnSp>
        <p:nvCxnSpPr>
          <p:cNvPr id="19" name="Straight Connector 18">
            <a:extLst>
              <a:ext uri="{FF2B5EF4-FFF2-40B4-BE49-F238E27FC236}">
                <a16:creationId xmlns:a16="http://schemas.microsoft.com/office/drawing/2014/main" id="{9F22A3FD-AC6B-4BAF-AEF8-5A3A6F672F91}"/>
              </a:ext>
            </a:extLst>
          </p:cNvPr>
          <p:cNvCxnSpPr/>
          <p:nvPr/>
        </p:nvCxnSpPr>
        <p:spPr>
          <a:xfrm>
            <a:off x="7086600" y="3066217"/>
            <a:ext cx="1280160" cy="0"/>
          </a:xfrm>
          <a:prstGeom prst="line">
            <a:avLst/>
          </a:prstGeom>
          <a:ln w="6350">
            <a:solidFill>
              <a:schemeClr val="bg1"/>
            </a:solidFill>
            <a:prstDash val="dashDot"/>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D6D296C-E77F-4A1C-82C9-6662FE12FD6E}"/>
              </a:ext>
            </a:extLst>
          </p:cNvPr>
          <p:cNvSpPr txBox="1"/>
          <p:nvPr/>
        </p:nvSpPr>
        <p:spPr>
          <a:xfrm>
            <a:off x="5486400" y="3200400"/>
            <a:ext cx="1828800" cy="307777"/>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Lorem Ipsum 02</a:t>
            </a:r>
          </a:p>
        </p:txBody>
      </p:sp>
      <p:sp>
        <p:nvSpPr>
          <p:cNvPr id="22" name="TextBox 21">
            <a:extLst>
              <a:ext uri="{FF2B5EF4-FFF2-40B4-BE49-F238E27FC236}">
                <a16:creationId xmlns:a16="http://schemas.microsoft.com/office/drawing/2014/main" id="{04124E53-7A33-4CA5-8167-E4065F6F7BBC}"/>
              </a:ext>
            </a:extLst>
          </p:cNvPr>
          <p:cNvSpPr txBox="1"/>
          <p:nvPr/>
        </p:nvSpPr>
        <p:spPr>
          <a:xfrm>
            <a:off x="8450767" y="3200400"/>
            <a:ext cx="914400" cy="307777"/>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$1.23</a:t>
            </a:r>
          </a:p>
        </p:txBody>
      </p:sp>
      <p:cxnSp>
        <p:nvCxnSpPr>
          <p:cNvPr id="23" name="Straight Connector 22">
            <a:extLst>
              <a:ext uri="{FF2B5EF4-FFF2-40B4-BE49-F238E27FC236}">
                <a16:creationId xmlns:a16="http://schemas.microsoft.com/office/drawing/2014/main" id="{09ADAE22-48CB-414E-8A3C-936653F101C2}"/>
              </a:ext>
            </a:extLst>
          </p:cNvPr>
          <p:cNvCxnSpPr/>
          <p:nvPr/>
        </p:nvCxnSpPr>
        <p:spPr>
          <a:xfrm>
            <a:off x="7086600" y="3340537"/>
            <a:ext cx="1280160" cy="0"/>
          </a:xfrm>
          <a:prstGeom prst="line">
            <a:avLst/>
          </a:prstGeom>
          <a:ln w="6350">
            <a:solidFill>
              <a:schemeClr val="bg1"/>
            </a:solidFill>
            <a:prstDash val="dashDot"/>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87427586-18C4-4ABF-9751-A211F77B950C}"/>
              </a:ext>
            </a:extLst>
          </p:cNvPr>
          <p:cNvSpPr txBox="1"/>
          <p:nvPr/>
        </p:nvSpPr>
        <p:spPr>
          <a:xfrm>
            <a:off x="5486400" y="3474720"/>
            <a:ext cx="1828800" cy="307777"/>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Lorem Ipsum 03</a:t>
            </a:r>
          </a:p>
        </p:txBody>
      </p:sp>
      <p:sp>
        <p:nvSpPr>
          <p:cNvPr id="26" name="TextBox 25">
            <a:extLst>
              <a:ext uri="{FF2B5EF4-FFF2-40B4-BE49-F238E27FC236}">
                <a16:creationId xmlns:a16="http://schemas.microsoft.com/office/drawing/2014/main" id="{9BF713D9-C6ED-4488-8AF7-BA6B6C46DFD6}"/>
              </a:ext>
            </a:extLst>
          </p:cNvPr>
          <p:cNvSpPr txBox="1"/>
          <p:nvPr/>
        </p:nvSpPr>
        <p:spPr>
          <a:xfrm>
            <a:off x="8450767" y="3474720"/>
            <a:ext cx="914400" cy="307777"/>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$1.23</a:t>
            </a:r>
          </a:p>
        </p:txBody>
      </p:sp>
      <p:cxnSp>
        <p:nvCxnSpPr>
          <p:cNvPr id="27" name="Straight Connector 26">
            <a:extLst>
              <a:ext uri="{FF2B5EF4-FFF2-40B4-BE49-F238E27FC236}">
                <a16:creationId xmlns:a16="http://schemas.microsoft.com/office/drawing/2014/main" id="{361FE863-5C38-4991-A8F1-F4839CDEA816}"/>
              </a:ext>
            </a:extLst>
          </p:cNvPr>
          <p:cNvCxnSpPr/>
          <p:nvPr/>
        </p:nvCxnSpPr>
        <p:spPr>
          <a:xfrm>
            <a:off x="7086600" y="3614857"/>
            <a:ext cx="1280160" cy="0"/>
          </a:xfrm>
          <a:prstGeom prst="line">
            <a:avLst/>
          </a:prstGeom>
          <a:ln w="6350">
            <a:solidFill>
              <a:schemeClr val="bg1"/>
            </a:solidFill>
            <a:prstDash val="dashDot"/>
          </a:ln>
        </p:spPr>
        <p:style>
          <a:lnRef idx="1">
            <a:schemeClr val="accent1"/>
          </a:lnRef>
          <a:fillRef idx="0">
            <a:schemeClr val="accent1"/>
          </a:fillRef>
          <a:effectRef idx="0">
            <a:schemeClr val="accent1"/>
          </a:effectRef>
          <a:fontRef idx="minor">
            <a:schemeClr val="tx1"/>
          </a:fontRef>
        </p:style>
      </p:cxnSp>
      <p:sp>
        <p:nvSpPr>
          <p:cNvPr id="29" name="TextBox 28">
            <a:extLst>
              <a:ext uri="{FF2B5EF4-FFF2-40B4-BE49-F238E27FC236}">
                <a16:creationId xmlns:a16="http://schemas.microsoft.com/office/drawing/2014/main" id="{3EA2A58A-7D18-4BCE-97A1-963B1ECFF294}"/>
              </a:ext>
            </a:extLst>
          </p:cNvPr>
          <p:cNvSpPr txBox="1"/>
          <p:nvPr/>
        </p:nvSpPr>
        <p:spPr>
          <a:xfrm>
            <a:off x="5486400" y="3749040"/>
            <a:ext cx="1828800" cy="307777"/>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Lorem Ipsum 04</a:t>
            </a:r>
          </a:p>
        </p:txBody>
      </p:sp>
      <p:sp>
        <p:nvSpPr>
          <p:cNvPr id="30" name="TextBox 29">
            <a:extLst>
              <a:ext uri="{FF2B5EF4-FFF2-40B4-BE49-F238E27FC236}">
                <a16:creationId xmlns:a16="http://schemas.microsoft.com/office/drawing/2014/main" id="{24476B11-CD40-45C7-A464-1EC5CA507026}"/>
              </a:ext>
            </a:extLst>
          </p:cNvPr>
          <p:cNvSpPr txBox="1"/>
          <p:nvPr/>
        </p:nvSpPr>
        <p:spPr>
          <a:xfrm>
            <a:off x="8450767" y="3749040"/>
            <a:ext cx="914400" cy="307777"/>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$1.23</a:t>
            </a:r>
          </a:p>
        </p:txBody>
      </p:sp>
      <p:cxnSp>
        <p:nvCxnSpPr>
          <p:cNvPr id="31" name="Straight Connector 30">
            <a:extLst>
              <a:ext uri="{FF2B5EF4-FFF2-40B4-BE49-F238E27FC236}">
                <a16:creationId xmlns:a16="http://schemas.microsoft.com/office/drawing/2014/main" id="{C1750794-77F5-45A2-8358-6A7EC91265A0}"/>
              </a:ext>
            </a:extLst>
          </p:cNvPr>
          <p:cNvCxnSpPr/>
          <p:nvPr/>
        </p:nvCxnSpPr>
        <p:spPr>
          <a:xfrm>
            <a:off x="7086600" y="3889177"/>
            <a:ext cx="1280160" cy="0"/>
          </a:xfrm>
          <a:prstGeom prst="line">
            <a:avLst/>
          </a:prstGeom>
          <a:ln w="6350">
            <a:solidFill>
              <a:schemeClr val="bg1"/>
            </a:solidFill>
            <a:prstDash val="dashDot"/>
          </a:ln>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id="{280C942B-09A7-4391-9F0C-CB2DF2D17624}"/>
              </a:ext>
            </a:extLst>
          </p:cNvPr>
          <p:cNvSpPr txBox="1"/>
          <p:nvPr/>
        </p:nvSpPr>
        <p:spPr>
          <a:xfrm>
            <a:off x="5486400" y="4023360"/>
            <a:ext cx="1828800" cy="307777"/>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Lorem Ipsum 05</a:t>
            </a:r>
          </a:p>
        </p:txBody>
      </p:sp>
      <p:sp>
        <p:nvSpPr>
          <p:cNvPr id="34" name="TextBox 33">
            <a:extLst>
              <a:ext uri="{FF2B5EF4-FFF2-40B4-BE49-F238E27FC236}">
                <a16:creationId xmlns:a16="http://schemas.microsoft.com/office/drawing/2014/main" id="{F530FEE6-9046-4FF7-9D1C-A1856C1D3836}"/>
              </a:ext>
            </a:extLst>
          </p:cNvPr>
          <p:cNvSpPr txBox="1"/>
          <p:nvPr/>
        </p:nvSpPr>
        <p:spPr>
          <a:xfrm>
            <a:off x="8450767" y="4023360"/>
            <a:ext cx="914400" cy="307777"/>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$1.23</a:t>
            </a:r>
          </a:p>
        </p:txBody>
      </p:sp>
      <p:cxnSp>
        <p:nvCxnSpPr>
          <p:cNvPr id="35" name="Straight Connector 34">
            <a:extLst>
              <a:ext uri="{FF2B5EF4-FFF2-40B4-BE49-F238E27FC236}">
                <a16:creationId xmlns:a16="http://schemas.microsoft.com/office/drawing/2014/main" id="{26414145-EE65-4746-96D5-3E71EED9B1E6}"/>
              </a:ext>
            </a:extLst>
          </p:cNvPr>
          <p:cNvCxnSpPr/>
          <p:nvPr/>
        </p:nvCxnSpPr>
        <p:spPr>
          <a:xfrm>
            <a:off x="7086600" y="4163497"/>
            <a:ext cx="1280160" cy="0"/>
          </a:xfrm>
          <a:prstGeom prst="line">
            <a:avLst/>
          </a:prstGeom>
          <a:ln w="6350">
            <a:solidFill>
              <a:schemeClr val="bg1"/>
            </a:solidFill>
            <a:prstDash val="dashDot"/>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7C72E98A-9293-4132-A027-52E7B25DFE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00226" y="172160"/>
            <a:ext cx="1920240" cy="1023362"/>
          </a:xfrm>
          <a:prstGeom prst="rect">
            <a:avLst/>
          </a:prstGeom>
        </p:spPr>
      </p:pic>
      <p:pic>
        <p:nvPicPr>
          <p:cNvPr id="37" name="Picture 36">
            <a:extLst>
              <a:ext uri="{FF2B5EF4-FFF2-40B4-BE49-F238E27FC236}">
                <a16:creationId xmlns:a16="http://schemas.microsoft.com/office/drawing/2014/main" id="{924F73AE-4175-4F6F-BC23-8E6C58691D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87374" y="222923"/>
            <a:ext cx="1737360" cy="862850"/>
          </a:xfrm>
          <a:prstGeom prst="rect">
            <a:avLst/>
          </a:prstGeom>
        </p:spPr>
      </p:pic>
      <p:pic>
        <p:nvPicPr>
          <p:cNvPr id="39" name="Picture 38">
            <a:extLst>
              <a:ext uri="{FF2B5EF4-FFF2-40B4-BE49-F238E27FC236}">
                <a16:creationId xmlns:a16="http://schemas.microsoft.com/office/drawing/2014/main" id="{D107798C-5599-418C-A17F-4CFC74347B8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032910" y="5209057"/>
            <a:ext cx="2011680" cy="1094966"/>
          </a:xfrm>
          <a:prstGeom prst="rect">
            <a:avLst/>
          </a:prstGeom>
        </p:spPr>
      </p:pic>
      <p:pic>
        <p:nvPicPr>
          <p:cNvPr id="43" name="Picture 42">
            <a:extLst>
              <a:ext uri="{FF2B5EF4-FFF2-40B4-BE49-F238E27FC236}">
                <a16:creationId xmlns:a16="http://schemas.microsoft.com/office/drawing/2014/main" id="{8F7ED82F-5CEB-49F8-B9E2-BBF573A0F97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1982309">
            <a:off x="10536439" y="197990"/>
            <a:ext cx="1554480" cy="859308"/>
          </a:xfrm>
          <a:prstGeom prst="rect">
            <a:avLst/>
          </a:prstGeom>
        </p:spPr>
      </p:pic>
      <p:pic>
        <p:nvPicPr>
          <p:cNvPr id="45" name="Picture 44">
            <a:extLst>
              <a:ext uri="{FF2B5EF4-FFF2-40B4-BE49-F238E27FC236}">
                <a16:creationId xmlns:a16="http://schemas.microsoft.com/office/drawing/2014/main" id="{A8179FD9-3748-40CA-97FF-0E51970A45F9}"/>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490110" y="1100091"/>
            <a:ext cx="1554480" cy="839588"/>
          </a:xfrm>
          <a:prstGeom prst="rect">
            <a:avLst/>
          </a:prstGeom>
        </p:spPr>
      </p:pic>
      <p:pic>
        <p:nvPicPr>
          <p:cNvPr id="51" name="Picture 50">
            <a:extLst>
              <a:ext uri="{FF2B5EF4-FFF2-40B4-BE49-F238E27FC236}">
                <a16:creationId xmlns:a16="http://schemas.microsoft.com/office/drawing/2014/main" id="{D0B388BF-65AA-45B7-8C7D-B0FC3D25789E}"/>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717875" y="3140739"/>
            <a:ext cx="1005840" cy="1159960"/>
          </a:xfrm>
          <a:prstGeom prst="rect">
            <a:avLst/>
          </a:prstGeom>
        </p:spPr>
      </p:pic>
      <p:pic>
        <p:nvPicPr>
          <p:cNvPr id="53" name="Picture 52">
            <a:extLst>
              <a:ext uri="{FF2B5EF4-FFF2-40B4-BE49-F238E27FC236}">
                <a16:creationId xmlns:a16="http://schemas.microsoft.com/office/drawing/2014/main" id="{C8DC8121-5E46-4349-A196-AA98BE6E20E1}"/>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9924948" y="3034877"/>
            <a:ext cx="1005840" cy="1159959"/>
          </a:xfrm>
          <a:prstGeom prst="rect">
            <a:avLst/>
          </a:prstGeom>
        </p:spPr>
      </p:pic>
      <p:pic>
        <p:nvPicPr>
          <p:cNvPr id="57" name="Picture 56">
            <a:extLst>
              <a:ext uri="{FF2B5EF4-FFF2-40B4-BE49-F238E27FC236}">
                <a16:creationId xmlns:a16="http://schemas.microsoft.com/office/drawing/2014/main" id="{6D2493CB-7811-484C-BC35-54991870EB9F}"/>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flipH="1">
            <a:off x="5059198" y="5394960"/>
            <a:ext cx="1371600" cy="705970"/>
          </a:xfrm>
          <a:prstGeom prst="rect">
            <a:avLst/>
          </a:prstGeom>
        </p:spPr>
      </p:pic>
      <p:pic>
        <p:nvPicPr>
          <p:cNvPr id="59" name="Picture 58">
            <a:extLst>
              <a:ext uri="{FF2B5EF4-FFF2-40B4-BE49-F238E27FC236}">
                <a16:creationId xmlns:a16="http://schemas.microsoft.com/office/drawing/2014/main" id="{6673FD32-6927-43D0-A9B8-A677BF3D291D}"/>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5288279" y="4767879"/>
            <a:ext cx="1005840" cy="770602"/>
          </a:xfrm>
          <a:prstGeom prst="rect">
            <a:avLst/>
          </a:prstGeom>
        </p:spPr>
      </p:pic>
      <p:sp>
        <p:nvSpPr>
          <p:cNvPr id="54" name="Rectangle 53">
            <a:extLst>
              <a:ext uri="{FF2B5EF4-FFF2-40B4-BE49-F238E27FC236}">
                <a16:creationId xmlns:a16="http://schemas.microsoft.com/office/drawing/2014/main" id="{E26FA540-635B-4F46-923B-1806E458500E}"/>
              </a:ext>
            </a:extLst>
          </p:cNvPr>
          <p:cNvSpPr/>
          <p:nvPr/>
        </p:nvSpPr>
        <p:spPr>
          <a:xfrm rot="16200000">
            <a:off x="6040443" y="5515839"/>
            <a:ext cx="2074717" cy="6096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a:extLst>
              <a:ext uri="{FF2B5EF4-FFF2-40B4-BE49-F238E27FC236}">
                <a16:creationId xmlns:a16="http://schemas.microsoft.com/office/drawing/2014/main" id="{5E4CCC38-6EA6-4D94-8B58-8896CAE9A17B}"/>
              </a:ext>
            </a:extLst>
          </p:cNvPr>
          <p:cNvSpPr txBox="1"/>
          <p:nvPr/>
        </p:nvSpPr>
        <p:spPr>
          <a:xfrm rot="16200000" flipH="1">
            <a:off x="6125302" y="5598468"/>
            <a:ext cx="1904999" cy="461665"/>
          </a:xfrm>
          <a:prstGeom prst="rect">
            <a:avLst/>
          </a:prstGeom>
          <a:noFill/>
        </p:spPr>
        <p:txBody>
          <a:bodyPr wrap="square" rtlCol="0">
            <a:spAutoFit/>
          </a:bodyPr>
          <a:lstStyle/>
          <a:p>
            <a:r>
              <a:rPr lang="en-US" sz="2400" dirty="0">
                <a:solidFill>
                  <a:srgbClr val="1D1D1D"/>
                </a:solidFill>
                <a:latin typeface="Bernard MT Condensed" panose="02050806060905020404" pitchFamily="18" charset="0"/>
              </a:rPr>
              <a:t>LOREM IPSUM </a:t>
            </a:r>
          </a:p>
        </p:txBody>
      </p:sp>
      <p:pic>
        <p:nvPicPr>
          <p:cNvPr id="65" name="Picture 64">
            <a:extLst>
              <a:ext uri="{FF2B5EF4-FFF2-40B4-BE49-F238E27FC236}">
                <a16:creationId xmlns:a16="http://schemas.microsoft.com/office/drawing/2014/main" id="{5E3D1CF2-FE01-4F5E-9868-5E85A54DAE1A}"/>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5137957" y="6094413"/>
            <a:ext cx="1188720" cy="705803"/>
          </a:xfrm>
          <a:prstGeom prst="rect">
            <a:avLst/>
          </a:prstGeom>
        </p:spPr>
      </p:pic>
      <p:sp>
        <p:nvSpPr>
          <p:cNvPr id="67" name="TextBox 66">
            <a:extLst>
              <a:ext uri="{FF2B5EF4-FFF2-40B4-BE49-F238E27FC236}">
                <a16:creationId xmlns:a16="http://schemas.microsoft.com/office/drawing/2014/main" id="{CD9FABDF-33B9-4A4F-88B4-4951727807B2}"/>
              </a:ext>
            </a:extLst>
          </p:cNvPr>
          <p:cNvSpPr txBox="1"/>
          <p:nvPr/>
        </p:nvSpPr>
        <p:spPr>
          <a:xfrm>
            <a:off x="731520" y="4754880"/>
            <a:ext cx="2494602" cy="338554"/>
          </a:xfrm>
          <a:prstGeom prst="rect">
            <a:avLst/>
          </a:prstGeom>
          <a:noFill/>
        </p:spPr>
        <p:txBody>
          <a:bodyPr wrap="square" rtlCol="0">
            <a:spAutoFit/>
          </a:bodyPr>
          <a:lstStyle/>
          <a:p>
            <a:r>
              <a:rPr lang="en-US" sz="1600" b="1" dirty="0">
                <a:solidFill>
                  <a:schemeClr val="bg1"/>
                </a:solidFill>
                <a:latin typeface="Century Gothic" panose="020B0502020202020204" pitchFamily="34" charset="0"/>
              </a:rPr>
              <a:t>Lorem Ipsum Dolor 01</a:t>
            </a:r>
          </a:p>
        </p:txBody>
      </p:sp>
      <p:sp>
        <p:nvSpPr>
          <p:cNvPr id="68" name="TextBox 67">
            <a:extLst>
              <a:ext uri="{FF2B5EF4-FFF2-40B4-BE49-F238E27FC236}">
                <a16:creationId xmlns:a16="http://schemas.microsoft.com/office/drawing/2014/main" id="{26F962F8-0948-4416-B22A-4FAEDEADF02E}"/>
              </a:ext>
            </a:extLst>
          </p:cNvPr>
          <p:cNvSpPr txBox="1"/>
          <p:nvPr/>
        </p:nvSpPr>
        <p:spPr>
          <a:xfrm>
            <a:off x="4116593" y="4754880"/>
            <a:ext cx="914400" cy="338554"/>
          </a:xfrm>
          <a:prstGeom prst="rect">
            <a:avLst/>
          </a:prstGeom>
          <a:noFill/>
        </p:spPr>
        <p:txBody>
          <a:bodyPr wrap="square" rtlCol="0">
            <a:spAutoFit/>
          </a:bodyPr>
          <a:lstStyle/>
          <a:p>
            <a:r>
              <a:rPr lang="en-US" sz="1600" b="1" dirty="0">
                <a:solidFill>
                  <a:schemeClr val="bg1"/>
                </a:solidFill>
                <a:latin typeface="Century Gothic" panose="020B0502020202020204" pitchFamily="34" charset="0"/>
              </a:rPr>
              <a:t>$1.23</a:t>
            </a:r>
          </a:p>
        </p:txBody>
      </p:sp>
      <p:cxnSp>
        <p:nvCxnSpPr>
          <p:cNvPr id="69" name="Straight Connector 68">
            <a:extLst>
              <a:ext uri="{FF2B5EF4-FFF2-40B4-BE49-F238E27FC236}">
                <a16:creationId xmlns:a16="http://schemas.microsoft.com/office/drawing/2014/main" id="{FF69E1B1-13AB-446D-A4BC-64200B72B49A}"/>
              </a:ext>
            </a:extLst>
          </p:cNvPr>
          <p:cNvCxnSpPr/>
          <p:nvPr/>
        </p:nvCxnSpPr>
        <p:spPr>
          <a:xfrm>
            <a:off x="3185822" y="4924157"/>
            <a:ext cx="822960" cy="0"/>
          </a:xfrm>
          <a:prstGeom prst="line">
            <a:avLst/>
          </a:prstGeom>
          <a:ln w="6350">
            <a:solidFill>
              <a:schemeClr val="bg1"/>
            </a:solidFill>
            <a:prstDash val="dashDot"/>
          </a:ln>
        </p:spPr>
        <p:style>
          <a:lnRef idx="1">
            <a:schemeClr val="accent1"/>
          </a:lnRef>
          <a:fillRef idx="0">
            <a:schemeClr val="accent1"/>
          </a:fillRef>
          <a:effectRef idx="0">
            <a:schemeClr val="accent1"/>
          </a:effectRef>
          <a:fontRef idx="minor">
            <a:schemeClr val="tx1"/>
          </a:fontRef>
        </p:style>
      </p:cxnSp>
      <p:sp>
        <p:nvSpPr>
          <p:cNvPr id="72" name="TextBox 71">
            <a:extLst>
              <a:ext uri="{FF2B5EF4-FFF2-40B4-BE49-F238E27FC236}">
                <a16:creationId xmlns:a16="http://schemas.microsoft.com/office/drawing/2014/main" id="{78A4DA51-346A-4F3D-9192-DC845A2109CF}"/>
              </a:ext>
            </a:extLst>
          </p:cNvPr>
          <p:cNvSpPr txBox="1"/>
          <p:nvPr/>
        </p:nvSpPr>
        <p:spPr>
          <a:xfrm>
            <a:off x="731520" y="5031481"/>
            <a:ext cx="2494602" cy="338554"/>
          </a:xfrm>
          <a:prstGeom prst="rect">
            <a:avLst/>
          </a:prstGeom>
          <a:noFill/>
        </p:spPr>
        <p:txBody>
          <a:bodyPr wrap="square" rtlCol="0">
            <a:spAutoFit/>
          </a:bodyPr>
          <a:lstStyle/>
          <a:p>
            <a:r>
              <a:rPr lang="en-US" sz="1600" b="1" dirty="0">
                <a:solidFill>
                  <a:schemeClr val="bg1"/>
                </a:solidFill>
                <a:latin typeface="Century Gothic" panose="020B0502020202020204" pitchFamily="34" charset="0"/>
              </a:rPr>
              <a:t>Lorem Ipsum Dolor 02</a:t>
            </a:r>
          </a:p>
        </p:txBody>
      </p:sp>
      <p:sp>
        <p:nvSpPr>
          <p:cNvPr id="73" name="TextBox 72">
            <a:extLst>
              <a:ext uri="{FF2B5EF4-FFF2-40B4-BE49-F238E27FC236}">
                <a16:creationId xmlns:a16="http://schemas.microsoft.com/office/drawing/2014/main" id="{C69DC8EB-6D1E-4CF5-925E-D5C3CDF01145}"/>
              </a:ext>
            </a:extLst>
          </p:cNvPr>
          <p:cNvSpPr txBox="1"/>
          <p:nvPr/>
        </p:nvSpPr>
        <p:spPr>
          <a:xfrm>
            <a:off x="4116593" y="5031481"/>
            <a:ext cx="914400" cy="338554"/>
          </a:xfrm>
          <a:prstGeom prst="rect">
            <a:avLst/>
          </a:prstGeom>
          <a:noFill/>
        </p:spPr>
        <p:txBody>
          <a:bodyPr wrap="square" rtlCol="0">
            <a:spAutoFit/>
          </a:bodyPr>
          <a:lstStyle/>
          <a:p>
            <a:r>
              <a:rPr lang="en-US" sz="1600" b="1" dirty="0">
                <a:solidFill>
                  <a:schemeClr val="bg1"/>
                </a:solidFill>
                <a:latin typeface="Century Gothic" panose="020B0502020202020204" pitchFamily="34" charset="0"/>
              </a:rPr>
              <a:t>$1.23</a:t>
            </a:r>
          </a:p>
        </p:txBody>
      </p:sp>
      <p:cxnSp>
        <p:nvCxnSpPr>
          <p:cNvPr id="74" name="Straight Connector 73">
            <a:extLst>
              <a:ext uri="{FF2B5EF4-FFF2-40B4-BE49-F238E27FC236}">
                <a16:creationId xmlns:a16="http://schemas.microsoft.com/office/drawing/2014/main" id="{BBC7456D-6249-4C2B-8399-E513DF930CD5}"/>
              </a:ext>
            </a:extLst>
          </p:cNvPr>
          <p:cNvCxnSpPr/>
          <p:nvPr/>
        </p:nvCxnSpPr>
        <p:spPr>
          <a:xfrm>
            <a:off x="3185822" y="5200758"/>
            <a:ext cx="822960" cy="0"/>
          </a:xfrm>
          <a:prstGeom prst="line">
            <a:avLst/>
          </a:prstGeom>
          <a:ln w="6350">
            <a:solidFill>
              <a:schemeClr val="bg1"/>
            </a:solidFill>
            <a:prstDash val="dashDot"/>
          </a:ln>
        </p:spPr>
        <p:style>
          <a:lnRef idx="1">
            <a:schemeClr val="accent1"/>
          </a:lnRef>
          <a:fillRef idx="0">
            <a:schemeClr val="accent1"/>
          </a:fillRef>
          <a:effectRef idx="0">
            <a:schemeClr val="accent1"/>
          </a:effectRef>
          <a:fontRef idx="minor">
            <a:schemeClr val="tx1"/>
          </a:fontRef>
        </p:style>
      </p:cxnSp>
      <p:sp>
        <p:nvSpPr>
          <p:cNvPr id="76" name="TextBox 75">
            <a:extLst>
              <a:ext uri="{FF2B5EF4-FFF2-40B4-BE49-F238E27FC236}">
                <a16:creationId xmlns:a16="http://schemas.microsoft.com/office/drawing/2014/main" id="{5B813FE9-16A5-4E38-8D9A-711CBFD74129}"/>
              </a:ext>
            </a:extLst>
          </p:cNvPr>
          <p:cNvSpPr txBox="1"/>
          <p:nvPr/>
        </p:nvSpPr>
        <p:spPr>
          <a:xfrm>
            <a:off x="731520" y="5303520"/>
            <a:ext cx="2494602" cy="338554"/>
          </a:xfrm>
          <a:prstGeom prst="rect">
            <a:avLst/>
          </a:prstGeom>
          <a:noFill/>
        </p:spPr>
        <p:txBody>
          <a:bodyPr wrap="square" rtlCol="0">
            <a:spAutoFit/>
          </a:bodyPr>
          <a:lstStyle/>
          <a:p>
            <a:r>
              <a:rPr lang="en-US" sz="1600" b="1" dirty="0">
                <a:solidFill>
                  <a:schemeClr val="bg1"/>
                </a:solidFill>
                <a:latin typeface="Century Gothic" panose="020B0502020202020204" pitchFamily="34" charset="0"/>
              </a:rPr>
              <a:t>Lorem Ipsum Dolor 03</a:t>
            </a:r>
          </a:p>
        </p:txBody>
      </p:sp>
      <p:sp>
        <p:nvSpPr>
          <p:cNvPr id="77" name="TextBox 76">
            <a:extLst>
              <a:ext uri="{FF2B5EF4-FFF2-40B4-BE49-F238E27FC236}">
                <a16:creationId xmlns:a16="http://schemas.microsoft.com/office/drawing/2014/main" id="{418D0A84-DEC7-4684-A9CD-DF5625E844A6}"/>
              </a:ext>
            </a:extLst>
          </p:cNvPr>
          <p:cNvSpPr txBox="1"/>
          <p:nvPr/>
        </p:nvSpPr>
        <p:spPr>
          <a:xfrm>
            <a:off x="4116593" y="5303520"/>
            <a:ext cx="914400" cy="338554"/>
          </a:xfrm>
          <a:prstGeom prst="rect">
            <a:avLst/>
          </a:prstGeom>
          <a:noFill/>
        </p:spPr>
        <p:txBody>
          <a:bodyPr wrap="square" rtlCol="0">
            <a:spAutoFit/>
          </a:bodyPr>
          <a:lstStyle/>
          <a:p>
            <a:r>
              <a:rPr lang="en-US" sz="1600" b="1" dirty="0">
                <a:solidFill>
                  <a:schemeClr val="bg1"/>
                </a:solidFill>
                <a:latin typeface="Century Gothic" panose="020B0502020202020204" pitchFamily="34" charset="0"/>
              </a:rPr>
              <a:t>$1.23</a:t>
            </a:r>
          </a:p>
        </p:txBody>
      </p:sp>
      <p:cxnSp>
        <p:nvCxnSpPr>
          <p:cNvPr id="78" name="Straight Connector 77">
            <a:extLst>
              <a:ext uri="{FF2B5EF4-FFF2-40B4-BE49-F238E27FC236}">
                <a16:creationId xmlns:a16="http://schemas.microsoft.com/office/drawing/2014/main" id="{8AD9C8B2-5CA4-4F79-B28C-7EAA2FA96020}"/>
              </a:ext>
            </a:extLst>
          </p:cNvPr>
          <p:cNvCxnSpPr/>
          <p:nvPr/>
        </p:nvCxnSpPr>
        <p:spPr>
          <a:xfrm>
            <a:off x="3185822" y="5472797"/>
            <a:ext cx="822960" cy="0"/>
          </a:xfrm>
          <a:prstGeom prst="line">
            <a:avLst/>
          </a:prstGeom>
          <a:ln w="6350">
            <a:solidFill>
              <a:schemeClr val="bg1"/>
            </a:solidFill>
            <a:prstDash val="dashDot"/>
          </a:ln>
        </p:spPr>
        <p:style>
          <a:lnRef idx="1">
            <a:schemeClr val="accent1"/>
          </a:lnRef>
          <a:fillRef idx="0">
            <a:schemeClr val="accent1"/>
          </a:fillRef>
          <a:effectRef idx="0">
            <a:schemeClr val="accent1"/>
          </a:effectRef>
          <a:fontRef idx="minor">
            <a:schemeClr val="tx1"/>
          </a:fontRef>
        </p:style>
      </p:cxnSp>
      <p:sp>
        <p:nvSpPr>
          <p:cNvPr id="80" name="TextBox 79">
            <a:extLst>
              <a:ext uri="{FF2B5EF4-FFF2-40B4-BE49-F238E27FC236}">
                <a16:creationId xmlns:a16="http://schemas.microsoft.com/office/drawing/2014/main" id="{07F83995-FCAA-4653-A7CC-282082C84329}"/>
              </a:ext>
            </a:extLst>
          </p:cNvPr>
          <p:cNvSpPr txBox="1"/>
          <p:nvPr/>
        </p:nvSpPr>
        <p:spPr>
          <a:xfrm>
            <a:off x="731520" y="5577840"/>
            <a:ext cx="2494602" cy="338554"/>
          </a:xfrm>
          <a:prstGeom prst="rect">
            <a:avLst/>
          </a:prstGeom>
          <a:noFill/>
        </p:spPr>
        <p:txBody>
          <a:bodyPr wrap="square" rtlCol="0">
            <a:spAutoFit/>
          </a:bodyPr>
          <a:lstStyle/>
          <a:p>
            <a:r>
              <a:rPr lang="en-US" sz="1600" b="1" dirty="0">
                <a:solidFill>
                  <a:schemeClr val="bg1"/>
                </a:solidFill>
                <a:latin typeface="Century Gothic" panose="020B0502020202020204" pitchFamily="34" charset="0"/>
              </a:rPr>
              <a:t>Lorem Ipsum Dolor 04</a:t>
            </a:r>
          </a:p>
        </p:txBody>
      </p:sp>
      <p:sp>
        <p:nvSpPr>
          <p:cNvPr id="81" name="TextBox 80">
            <a:extLst>
              <a:ext uri="{FF2B5EF4-FFF2-40B4-BE49-F238E27FC236}">
                <a16:creationId xmlns:a16="http://schemas.microsoft.com/office/drawing/2014/main" id="{328798E4-9046-47E2-832D-2C7D8C2306C4}"/>
              </a:ext>
            </a:extLst>
          </p:cNvPr>
          <p:cNvSpPr txBox="1"/>
          <p:nvPr/>
        </p:nvSpPr>
        <p:spPr>
          <a:xfrm>
            <a:off x="4116593" y="5577840"/>
            <a:ext cx="914400" cy="338554"/>
          </a:xfrm>
          <a:prstGeom prst="rect">
            <a:avLst/>
          </a:prstGeom>
          <a:noFill/>
        </p:spPr>
        <p:txBody>
          <a:bodyPr wrap="square" rtlCol="0">
            <a:spAutoFit/>
          </a:bodyPr>
          <a:lstStyle/>
          <a:p>
            <a:r>
              <a:rPr lang="en-US" sz="1600" b="1" dirty="0">
                <a:solidFill>
                  <a:schemeClr val="bg1"/>
                </a:solidFill>
                <a:latin typeface="Century Gothic" panose="020B0502020202020204" pitchFamily="34" charset="0"/>
              </a:rPr>
              <a:t>$1.23</a:t>
            </a:r>
          </a:p>
        </p:txBody>
      </p:sp>
      <p:cxnSp>
        <p:nvCxnSpPr>
          <p:cNvPr id="82" name="Straight Connector 81">
            <a:extLst>
              <a:ext uri="{FF2B5EF4-FFF2-40B4-BE49-F238E27FC236}">
                <a16:creationId xmlns:a16="http://schemas.microsoft.com/office/drawing/2014/main" id="{A59E275F-607F-46F6-87A1-CE36967A52A8}"/>
              </a:ext>
            </a:extLst>
          </p:cNvPr>
          <p:cNvCxnSpPr/>
          <p:nvPr/>
        </p:nvCxnSpPr>
        <p:spPr>
          <a:xfrm>
            <a:off x="3185822" y="5747117"/>
            <a:ext cx="822960" cy="0"/>
          </a:xfrm>
          <a:prstGeom prst="line">
            <a:avLst/>
          </a:prstGeom>
          <a:ln w="6350">
            <a:solidFill>
              <a:schemeClr val="bg1"/>
            </a:solidFill>
            <a:prstDash val="dashDot"/>
          </a:ln>
        </p:spPr>
        <p:style>
          <a:lnRef idx="1">
            <a:schemeClr val="accent1"/>
          </a:lnRef>
          <a:fillRef idx="0">
            <a:schemeClr val="accent1"/>
          </a:fillRef>
          <a:effectRef idx="0">
            <a:schemeClr val="accent1"/>
          </a:effectRef>
          <a:fontRef idx="minor">
            <a:schemeClr val="tx1"/>
          </a:fontRef>
        </p:style>
      </p:cxnSp>
      <p:sp>
        <p:nvSpPr>
          <p:cNvPr id="84" name="TextBox 83">
            <a:extLst>
              <a:ext uri="{FF2B5EF4-FFF2-40B4-BE49-F238E27FC236}">
                <a16:creationId xmlns:a16="http://schemas.microsoft.com/office/drawing/2014/main" id="{0D8C2FAB-2DBB-4459-9A7F-148A62953CD7}"/>
              </a:ext>
            </a:extLst>
          </p:cNvPr>
          <p:cNvSpPr txBox="1"/>
          <p:nvPr/>
        </p:nvSpPr>
        <p:spPr>
          <a:xfrm>
            <a:off x="731520" y="5852160"/>
            <a:ext cx="2494602" cy="338554"/>
          </a:xfrm>
          <a:prstGeom prst="rect">
            <a:avLst/>
          </a:prstGeom>
          <a:noFill/>
        </p:spPr>
        <p:txBody>
          <a:bodyPr wrap="square" rtlCol="0">
            <a:spAutoFit/>
          </a:bodyPr>
          <a:lstStyle/>
          <a:p>
            <a:r>
              <a:rPr lang="en-US" sz="1600" b="1" dirty="0">
                <a:solidFill>
                  <a:schemeClr val="bg1"/>
                </a:solidFill>
                <a:latin typeface="Century Gothic" panose="020B0502020202020204" pitchFamily="34" charset="0"/>
              </a:rPr>
              <a:t>Lorem Ipsum Dolor 05</a:t>
            </a:r>
          </a:p>
        </p:txBody>
      </p:sp>
      <p:sp>
        <p:nvSpPr>
          <p:cNvPr id="85" name="TextBox 84">
            <a:extLst>
              <a:ext uri="{FF2B5EF4-FFF2-40B4-BE49-F238E27FC236}">
                <a16:creationId xmlns:a16="http://schemas.microsoft.com/office/drawing/2014/main" id="{1FB4E5DC-6599-4E6E-9AFE-55F09760E18D}"/>
              </a:ext>
            </a:extLst>
          </p:cNvPr>
          <p:cNvSpPr txBox="1"/>
          <p:nvPr/>
        </p:nvSpPr>
        <p:spPr>
          <a:xfrm>
            <a:off x="4116593" y="5852160"/>
            <a:ext cx="914400" cy="338554"/>
          </a:xfrm>
          <a:prstGeom prst="rect">
            <a:avLst/>
          </a:prstGeom>
          <a:noFill/>
        </p:spPr>
        <p:txBody>
          <a:bodyPr wrap="square" rtlCol="0">
            <a:spAutoFit/>
          </a:bodyPr>
          <a:lstStyle/>
          <a:p>
            <a:r>
              <a:rPr lang="en-US" sz="1600" b="1" dirty="0">
                <a:solidFill>
                  <a:schemeClr val="bg1"/>
                </a:solidFill>
                <a:latin typeface="Century Gothic" panose="020B0502020202020204" pitchFamily="34" charset="0"/>
              </a:rPr>
              <a:t>$1.23</a:t>
            </a:r>
          </a:p>
        </p:txBody>
      </p:sp>
      <p:cxnSp>
        <p:nvCxnSpPr>
          <p:cNvPr id="86" name="Straight Connector 85">
            <a:extLst>
              <a:ext uri="{FF2B5EF4-FFF2-40B4-BE49-F238E27FC236}">
                <a16:creationId xmlns:a16="http://schemas.microsoft.com/office/drawing/2014/main" id="{F412D7B6-54AB-4B86-8329-1EDACB532E97}"/>
              </a:ext>
            </a:extLst>
          </p:cNvPr>
          <p:cNvCxnSpPr/>
          <p:nvPr/>
        </p:nvCxnSpPr>
        <p:spPr>
          <a:xfrm>
            <a:off x="3185822" y="6021437"/>
            <a:ext cx="822960" cy="0"/>
          </a:xfrm>
          <a:prstGeom prst="line">
            <a:avLst/>
          </a:prstGeom>
          <a:ln w="6350">
            <a:solidFill>
              <a:schemeClr val="bg1"/>
            </a:solidFill>
            <a:prstDash val="dashDot"/>
          </a:ln>
        </p:spPr>
        <p:style>
          <a:lnRef idx="1">
            <a:schemeClr val="accent1"/>
          </a:lnRef>
          <a:fillRef idx="0">
            <a:schemeClr val="accent1"/>
          </a:fillRef>
          <a:effectRef idx="0">
            <a:schemeClr val="accent1"/>
          </a:effectRef>
          <a:fontRef idx="minor">
            <a:schemeClr val="tx1"/>
          </a:fontRef>
        </p:style>
      </p:cxnSp>
      <p:sp>
        <p:nvSpPr>
          <p:cNvPr id="88" name="TextBox 87">
            <a:extLst>
              <a:ext uri="{FF2B5EF4-FFF2-40B4-BE49-F238E27FC236}">
                <a16:creationId xmlns:a16="http://schemas.microsoft.com/office/drawing/2014/main" id="{EDF4988F-40C3-49EC-BF5D-ED175FC007B3}"/>
              </a:ext>
            </a:extLst>
          </p:cNvPr>
          <p:cNvSpPr txBox="1"/>
          <p:nvPr/>
        </p:nvSpPr>
        <p:spPr>
          <a:xfrm>
            <a:off x="731520" y="6126480"/>
            <a:ext cx="2494602" cy="338554"/>
          </a:xfrm>
          <a:prstGeom prst="rect">
            <a:avLst/>
          </a:prstGeom>
          <a:noFill/>
        </p:spPr>
        <p:txBody>
          <a:bodyPr wrap="square" rtlCol="0">
            <a:spAutoFit/>
          </a:bodyPr>
          <a:lstStyle/>
          <a:p>
            <a:r>
              <a:rPr lang="en-US" sz="1600" b="1" dirty="0">
                <a:solidFill>
                  <a:schemeClr val="bg1"/>
                </a:solidFill>
                <a:latin typeface="Century Gothic" panose="020B0502020202020204" pitchFamily="34" charset="0"/>
              </a:rPr>
              <a:t>Lorem Ipsum Dolor 06</a:t>
            </a:r>
          </a:p>
        </p:txBody>
      </p:sp>
      <p:sp>
        <p:nvSpPr>
          <p:cNvPr id="89" name="TextBox 88">
            <a:extLst>
              <a:ext uri="{FF2B5EF4-FFF2-40B4-BE49-F238E27FC236}">
                <a16:creationId xmlns:a16="http://schemas.microsoft.com/office/drawing/2014/main" id="{E496C7C0-B6CC-4715-9F8B-216043A83379}"/>
              </a:ext>
            </a:extLst>
          </p:cNvPr>
          <p:cNvSpPr txBox="1"/>
          <p:nvPr/>
        </p:nvSpPr>
        <p:spPr>
          <a:xfrm>
            <a:off x="4116593" y="6126480"/>
            <a:ext cx="914400" cy="338554"/>
          </a:xfrm>
          <a:prstGeom prst="rect">
            <a:avLst/>
          </a:prstGeom>
          <a:noFill/>
        </p:spPr>
        <p:txBody>
          <a:bodyPr wrap="square" rtlCol="0">
            <a:spAutoFit/>
          </a:bodyPr>
          <a:lstStyle/>
          <a:p>
            <a:r>
              <a:rPr lang="en-US" sz="1600" b="1" dirty="0">
                <a:solidFill>
                  <a:schemeClr val="bg1"/>
                </a:solidFill>
                <a:latin typeface="Century Gothic" panose="020B0502020202020204" pitchFamily="34" charset="0"/>
              </a:rPr>
              <a:t>$1.23</a:t>
            </a:r>
          </a:p>
        </p:txBody>
      </p:sp>
      <p:cxnSp>
        <p:nvCxnSpPr>
          <p:cNvPr id="90" name="Straight Connector 89">
            <a:extLst>
              <a:ext uri="{FF2B5EF4-FFF2-40B4-BE49-F238E27FC236}">
                <a16:creationId xmlns:a16="http://schemas.microsoft.com/office/drawing/2014/main" id="{B4A8C876-AA12-40F6-91FD-AE7E0491EAE5}"/>
              </a:ext>
            </a:extLst>
          </p:cNvPr>
          <p:cNvCxnSpPr/>
          <p:nvPr/>
        </p:nvCxnSpPr>
        <p:spPr>
          <a:xfrm>
            <a:off x="3185822" y="6295757"/>
            <a:ext cx="822960" cy="0"/>
          </a:xfrm>
          <a:prstGeom prst="line">
            <a:avLst/>
          </a:prstGeom>
          <a:ln w="6350">
            <a:solidFill>
              <a:schemeClr val="bg1"/>
            </a:solidFill>
            <a:prstDash val="dashDot"/>
          </a:ln>
        </p:spPr>
        <p:style>
          <a:lnRef idx="1">
            <a:schemeClr val="accent1"/>
          </a:lnRef>
          <a:fillRef idx="0">
            <a:schemeClr val="accent1"/>
          </a:fillRef>
          <a:effectRef idx="0">
            <a:schemeClr val="accent1"/>
          </a:effectRef>
          <a:fontRef idx="minor">
            <a:schemeClr val="tx1"/>
          </a:fontRef>
        </p:style>
      </p:cxnSp>
      <p:sp>
        <p:nvSpPr>
          <p:cNvPr id="92" name="TextBox 91">
            <a:extLst>
              <a:ext uri="{FF2B5EF4-FFF2-40B4-BE49-F238E27FC236}">
                <a16:creationId xmlns:a16="http://schemas.microsoft.com/office/drawing/2014/main" id="{BE775404-8E3A-43BB-89F1-46AA02002472}"/>
              </a:ext>
            </a:extLst>
          </p:cNvPr>
          <p:cNvSpPr txBox="1"/>
          <p:nvPr/>
        </p:nvSpPr>
        <p:spPr>
          <a:xfrm>
            <a:off x="731520" y="6400800"/>
            <a:ext cx="2494602" cy="338554"/>
          </a:xfrm>
          <a:prstGeom prst="rect">
            <a:avLst/>
          </a:prstGeom>
          <a:noFill/>
        </p:spPr>
        <p:txBody>
          <a:bodyPr wrap="square" rtlCol="0">
            <a:spAutoFit/>
          </a:bodyPr>
          <a:lstStyle/>
          <a:p>
            <a:r>
              <a:rPr lang="en-US" sz="1600" b="1" dirty="0">
                <a:solidFill>
                  <a:schemeClr val="bg1"/>
                </a:solidFill>
                <a:latin typeface="Century Gothic" panose="020B0502020202020204" pitchFamily="34" charset="0"/>
              </a:rPr>
              <a:t>Lorem Ipsum Dolor 07</a:t>
            </a:r>
          </a:p>
        </p:txBody>
      </p:sp>
      <p:sp>
        <p:nvSpPr>
          <p:cNvPr id="93" name="TextBox 92">
            <a:extLst>
              <a:ext uri="{FF2B5EF4-FFF2-40B4-BE49-F238E27FC236}">
                <a16:creationId xmlns:a16="http://schemas.microsoft.com/office/drawing/2014/main" id="{72FC5CFD-B74B-4279-B3A3-F80A0A086CB6}"/>
              </a:ext>
            </a:extLst>
          </p:cNvPr>
          <p:cNvSpPr txBox="1"/>
          <p:nvPr/>
        </p:nvSpPr>
        <p:spPr>
          <a:xfrm>
            <a:off x="4116593" y="6400800"/>
            <a:ext cx="914400" cy="338554"/>
          </a:xfrm>
          <a:prstGeom prst="rect">
            <a:avLst/>
          </a:prstGeom>
          <a:noFill/>
        </p:spPr>
        <p:txBody>
          <a:bodyPr wrap="square" rtlCol="0">
            <a:spAutoFit/>
          </a:bodyPr>
          <a:lstStyle/>
          <a:p>
            <a:r>
              <a:rPr lang="en-US" sz="1600" b="1" dirty="0">
                <a:solidFill>
                  <a:schemeClr val="bg1"/>
                </a:solidFill>
                <a:latin typeface="Century Gothic" panose="020B0502020202020204" pitchFamily="34" charset="0"/>
              </a:rPr>
              <a:t>$1.23</a:t>
            </a:r>
          </a:p>
        </p:txBody>
      </p:sp>
      <p:cxnSp>
        <p:nvCxnSpPr>
          <p:cNvPr id="94" name="Straight Connector 93">
            <a:extLst>
              <a:ext uri="{FF2B5EF4-FFF2-40B4-BE49-F238E27FC236}">
                <a16:creationId xmlns:a16="http://schemas.microsoft.com/office/drawing/2014/main" id="{88C6AE70-8B6F-46B9-AA6E-3737DFB7A412}"/>
              </a:ext>
            </a:extLst>
          </p:cNvPr>
          <p:cNvCxnSpPr/>
          <p:nvPr/>
        </p:nvCxnSpPr>
        <p:spPr>
          <a:xfrm>
            <a:off x="3185822" y="6570077"/>
            <a:ext cx="822960" cy="0"/>
          </a:xfrm>
          <a:prstGeom prst="line">
            <a:avLst/>
          </a:prstGeom>
          <a:ln w="6350">
            <a:solidFill>
              <a:schemeClr val="bg1"/>
            </a:solidFill>
            <a:prstDash val="dashDot"/>
          </a:ln>
        </p:spPr>
        <p:style>
          <a:lnRef idx="1">
            <a:schemeClr val="accent1"/>
          </a:lnRef>
          <a:fillRef idx="0">
            <a:schemeClr val="accent1"/>
          </a:fillRef>
          <a:effectRef idx="0">
            <a:schemeClr val="accent1"/>
          </a:effectRef>
          <a:fontRef idx="minor">
            <a:schemeClr val="tx1"/>
          </a:fontRef>
        </p:style>
      </p:cxnSp>
      <p:sp>
        <p:nvSpPr>
          <p:cNvPr id="97" name="TextBox 96">
            <a:extLst>
              <a:ext uri="{FF2B5EF4-FFF2-40B4-BE49-F238E27FC236}">
                <a16:creationId xmlns:a16="http://schemas.microsoft.com/office/drawing/2014/main" id="{6C4C7751-958F-415C-9D7C-45940724F784}"/>
              </a:ext>
            </a:extLst>
          </p:cNvPr>
          <p:cNvSpPr txBox="1"/>
          <p:nvPr/>
        </p:nvSpPr>
        <p:spPr>
          <a:xfrm>
            <a:off x="9575710" y="102446"/>
            <a:ext cx="914400" cy="307777"/>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$1.23</a:t>
            </a:r>
          </a:p>
        </p:txBody>
      </p:sp>
      <p:cxnSp>
        <p:nvCxnSpPr>
          <p:cNvPr id="98" name="Straight Connector 97">
            <a:extLst>
              <a:ext uri="{FF2B5EF4-FFF2-40B4-BE49-F238E27FC236}">
                <a16:creationId xmlns:a16="http://schemas.microsoft.com/office/drawing/2014/main" id="{6EEDBF9C-AF6F-4412-AF22-B66EE26D74D0}"/>
              </a:ext>
            </a:extLst>
          </p:cNvPr>
          <p:cNvCxnSpPr/>
          <p:nvPr/>
        </p:nvCxnSpPr>
        <p:spPr>
          <a:xfrm>
            <a:off x="8127014" y="261320"/>
            <a:ext cx="1371600" cy="0"/>
          </a:xfrm>
          <a:prstGeom prst="line">
            <a:avLst/>
          </a:prstGeom>
          <a:ln w="6350">
            <a:solidFill>
              <a:schemeClr val="bg1"/>
            </a:solidFill>
            <a:prstDash val="dashDot"/>
          </a:ln>
        </p:spPr>
        <p:style>
          <a:lnRef idx="1">
            <a:schemeClr val="accent1"/>
          </a:lnRef>
          <a:fillRef idx="0">
            <a:schemeClr val="accent1"/>
          </a:fillRef>
          <a:effectRef idx="0">
            <a:schemeClr val="accent1"/>
          </a:effectRef>
          <a:fontRef idx="minor">
            <a:schemeClr val="tx1"/>
          </a:fontRef>
        </p:style>
      </p:cxnSp>
      <p:sp>
        <p:nvSpPr>
          <p:cNvPr id="99" name="TextBox 98">
            <a:extLst>
              <a:ext uri="{FF2B5EF4-FFF2-40B4-BE49-F238E27FC236}">
                <a16:creationId xmlns:a16="http://schemas.microsoft.com/office/drawing/2014/main" id="{4036F16A-0A01-4EDC-BDBF-859A7F020399}"/>
              </a:ext>
            </a:extLst>
          </p:cNvPr>
          <p:cNvSpPr txBox="1"/>
          <p:nvPr/>
        </p:nvSpPr>
        <p:spPr>
          <a:xfrm>
            <a:off x="6217920" y="91440"/>
            <a:ext cx="2747293" cy="615553"/>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Lorem Ipsum 01</a:t>
            </a:r>
          </a:p>
          <a:p>
            <a:r>
              <a:rPr lang="en-US" sz="1000" dirty="0">
                <a:solidFill>
                  <a:srgbClr val="FFC000"/>
                </a:solidFill>
                <a:latin typeface="Century Gothic" panose="020B0502020202020204" pitchFamily="34" charset="0"/>
              </a:rPr>
              <a:t>Lorem ipsum dolor sit amet, consectetur adipiscing elit.</a:t>
            </a:r>
            <a:endParaRPr lang="en-US" sz="1000" b="1" dirty="0">
              <a:solidFill>
                <a:srgbClr val="FFC000"/>
              </a:solidFill>
              <a:latin typeface="Century Gothic" panose="020B0502020202020204" pitchFamily="34" charset="0"/>
            </a:endParaRPr>
          </a:p>
        </p:txBody>
      </p:sp>
      <p:sp>
        <p:nvSpPr>
          <p:cNvPr id="101" name="TextBox 100">
            <a:extLst>
              <a:ext uri="{FF2B5EF4-FFF2-40B4-BE49-F238E27FC236}">
                <a16:creationId xmlns:a16="http://schemas.microsoft.com/office/drawing/2014/main" id="{8CB72054-78A5-4F3C-9C95-C98B0EB3D2C7}"/>
              </a:ext>
            </a:extLst>
          </p:cNvPr>
          <p:cNvSpPr txBox="1"/>
          <p:nvPr/>
        </p:nvSpPr>
        <p:spPr>
          <a:xfrm>
            <a:off x="7531053" y="4965042"/>
            <a:ext cx="1593558" cy="615553"/>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Lorem Ipsum 01</a:t>
            </a:r>
          </a:p>
          <a:p>
            <a:r>
              <a:rPr lang="en-US" sz="1000" dirty="0">
                <a:solidFill>
                  <a:srgbClr val="FFC000"/>
                </a:solidFill>
                <a:latin typeface="Century Gothic" panose="020B0502020202020204" pitchFamily="34" charset="0"/>
              </a:rPr>
              <a:t>Lorem ipsum dolor sit amet elit.</a:t>
            </a:r>
            <a:endParaRPr lang="en-US" sz="1000" b="1" dirty="0">
              <a:solidFill>
                <a:srgbClr val="FFC000"/>
              </a:solidFill>
              <a:latin typeface="Century Gothic" panose="020B0502020202020204" pitchFamily="34" charset="0"/>
            </a:endParaRPr>
          </a:p>
        </p:txBody>
      </p:sp>
      <p:sp>
        <p:nvSpPr>
          <p:cNvPr id="102" name="TextBox 101">
            <a:extLst>
              <a:ext uri="{FF2B5EF4-FFF2-40B4-BE49-F238E27FC236}">
                <a16:creationId xmlns:a16="http://schemas.microsoft.com/office/drawing/2014/main" id="{BFD42919-CC1D-452C-857D-534FF2A07EC1}"/>
              </a:ext>
            </a:extLst>
          </p:cNvPr>
          <p:cNvSpPr txBox="1"/>
          <p:nvPr/>
        </p:nvSpPr>
        <p:spPr>
          <a:xfrm>
            <a:off x="9257168" y="4965175"/>
            <a:ext cx="914400" cy="274320"/>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$1.23</a:t>
            </a:r>
          </a:p>
        </p:txBody>
      </p:sp>
      <p:sp>
        <p:nvSpPr>
          <p:cNvPr id="106" name="TextBox 105">
            <a:extLst>
              <a:ext uri="{FF2B5EF4-FFF2-40B4-BE49-F238E27FC236}">
                <a16:creationId xmlns:a16="http://schemas.microsoft.com/office/drawing/2014/main" id="{51CE6EE6-C065-44FF-808D-1D6BC88594DB}"/>
              </a:ext>
            </a:extLst>
          </p:cNvPr>
          <p:cNvSpPr txBox="1"/>
          <p:nvPr/>
        </p:nvSpPr>
        <p:spPr>
          <a:xfrm>
            <a:off x="7536259" y="5598948"/>
            <a:ext cx="1593558" cy="615553"/>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Lorem Ipsum 02</a:t>
            </a:r>
          </a:p>
          <a:p>
            <a:r>
              <a:rPr lang="en-US" sz="1000" dirty="0">
                <a:solidFill>
                  <a:srgbClr val="FFC000"/>
                </a:solidFill>
                <a:latin typeface="Century Gothic" panose="020B0502020202020204" pitchFamily="34" charset="0"/>
              </a:rPr>
              <a:t>Lorem ipsum dolor sit amet elit.</a:t>
            </a:r>
            <a:endParaRPr lang="en-US" sz="1000" b="1" dirty="0">
              <a:solidFill>
                <a:srgbClr val="FFC000"/>
              </a:solidFill>
              <a:latin typeface="Century Gothic" panose="020B0502020202020204" pitchFamily="34" charset="0"/>
            </a:endParaRPr>
          </a:p>
        </p:txBody>
      </p:sp>
      <p:sp>
        <p:nvSpPr>
          <p:cNvPr id="107" name="TextBox 106">
            <a:extLst>
              <a:ext uri="{FF2B5EF4-FFF2-40B4-BE49-F238E27FC236}">
                <a16:creationId xmlns:a16="http://schemas.microsoft.com/office/drawing/2014/main" id="{7081290E-48B6-4E81-9F42-03DAAC8BC8D7}"/>
              </a:ext>
            </a:extLst>
          </p:cNvPr>
          <p:cNvSpPr txBox="1"/>
          <p:nvPr/>
        </p:nvSpPr>
        <p:spPr>
          <a:xfrm>
            <a:off x="9262374" y="5599081"/>
            <a:ext cx="914400" cy="274320"/>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$1.23</a:t>
            </a:r>
          </a:p>
        </p:txBody>
      </p:sp>
      <p:sp>
        <p:nvSpPr>
          <p:cNvPr id="109" name="TextBox 108">
            <a:extLst>
              <a:ext uri="{FF2B5EF4-FFF2-40B4-BE49-F238E27FC236}">
                <a16:creationId xmlns:a16="http://schemas.microsoft.com/office/drawing/2014/main" id="{A6173AD8-8EE9-4613-88AE-6D6655CCA04B}"/>
              </a:ext>
            </a:extLst>
          </p:cNvPr>
          <p:cNvSpPr txBox="1"/>
          <p:nvPr/>
        </p:nvSpPr>
        <p:spPr>
          <a:xfrm>
            <a:off x="7536259" y="6221188"/>
            <a:ext cx="1593558" cy="615553"/>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Lorem Ipsum 03</a:t>
            </a:r>
          </a:p>
          <a:p>
            <a:r>
              <a:rPr lang="en-US" sz="1000" dirty="0">
                <a:solidFill>
                  <a:srgbClr val="FFC000"/>
                </a:solidFill>
                <a:latin typeface="Century Gothic" panose="020B0502020202020204" pitchFamily="34" charset="0"/>
              </a:rPr>
              <a:t>Lorem ipsum dolor sit amet elit.</a:t>
            </a:r>
            <a:endParaRPr lang="en-US" sz="1000" b="1" dirty="0">
              <a:solidFill>
                <a:srgbClr val="FFC000"/>
              </a:solidFill>
              <a:latin typeface="Century Gothic" panose="020B0502020202020204" pitchFamily="34" charset="0"/>
            </a:endParaRPr>
          </a:p>
        </p:txBody>
      </p:sp>
      <p:sp>
        <p:nvSpPr>
          <p:cNvPr id="110" name="TextBox 109">
            <a:extLst>
              <a:ext uri="{FF2B5EF4-FFF2-40B4-BE49-F238E27FC236}">
                <a16:creationId xmlns:a16="http://schemas.microsoft.com/office/drawing/2014/main" id="{B2ED4470-475C-448C-AC03-B94A164CC3AC}"/>
              </a:ext>
            </a:extLst>
          </p:cNvPr>
          <p:cNvSpPr txBox="1"/>
          <p:nvPr/>
        </p:nvSpPr>
        <p:spPr>
          <a:xfrm>
            <a:off x="9262374" y="6221321"/>
            <a:ext cx="914400" cy="274320"/>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$1.23</a:t>
            </a:r>
          </a:p>
        </p:txBody>
      </p:sp>
      <p:sp>
        <p:nvSpPr>
          <p:cNvPr id="113" name="TextBox 112">
            <a:extLst>
              <a:ext uri="{FF2B5EF4-FFF2-40B4-BE49-F238E27FC236}">
                <a16:creationId xmlns:a16="http://schemas.microsoft.com/office/drawing/2014/main" id="{6485A303-07AA-4FC5-BE3B-B4FBD1E8B405}"/>
              </a:ext>
            </a:extLst>
          </p:cNvPr>
          <p:cNvSpPr txBox="1"/>
          <p:nvPr/>
        </p:nvSpPr>
        <p:spPr>
          <a:xfrm>
            <a:off x="9575710" y="742526"/>
            <a:ext cx="914400" cy="307777"/>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$1.23</a:t>
            </a:r>
          </a:p>
        </p:txBody>
      </p:sp>
      <p:cxnSp>
        <p:nvCxnSpPr>
          <p:cNvPr id="114" name="Straight Connector 113">
            <a:extLst>
              <a:ext uri="{FF2B5EF4-FFF2-40B4-BE49-F238E27FC236}">
                <a16:creationId xmlns:a16="http://schemas.microsoft.com/office/drawing/2014/main" id="{FF1AC93C-FE1D-45C9-9ABD-3245E6544EEB}"/>
              </a:ext>
            </a:extLst>
          </p:cNvPr>
          <p:cNvCxnSpPr/>
          <p:nvPr/>
        </p:nvCxnSpPr>
        <p:spPr>
          <a:xfrm>
            <a:off x="8127014" y="901400"/>
            <a:ext cx="1371600" cy="0"/>
          </a:xfrm>
          <a:prstGeom prst="line">
            <a:avLst/>
          </a:prstGeom>
          <a:ln w="6350">
            <a:solidFill>
              <a:schemeClr val="bg1"/>
            </a:solidFill>
            <a:prstDash val="dashDot"/>
          </a:ln>
        </p:spPr>
        <p:style>
          <a:lnRef idx="1">
            <a:schemeClr val="accent1"/>
          </a:lnRef>
          <a:fillRef idx="0">
            <a:schemeClr val="accent1"/>
          </a:fillRef>
          <a:effectRef idx="0">
            <a:schemeClr val="accent1"/>
          </a:effectRef>
          <a:fontRef idx="minor">
            <a:schemeClr val="tx1"/>
          </a:fontRef>
        </p:style>
      </p:cxnSp>
      <p:sp>
        <p:nvSpPr>
          <p:cNvPr id="115" name="TextBox 114">
            <a:extLst>
              <a:ext uri="{FF2B5EF4-FFF2-40B4-BE49-F238E27FC236}">
                <a16:creationId xmlns:a16="http://schemas.microsoft.com/office/drawing/2014/main" id="{941B3E06-9897-4F87-A1C1-27B19CDA8DE2}"/>
              </a:ext>
            </a:extLst>
          </p:cNvPr>
          <p:cNvSpPr txBox="1"/>
          <p:nvPr/>
        </p:nvSpPr>
        <p:spPr>
          <a:xfrm>
            <a:off x="6217920" y="731520"/>
            <a:ext cx="2747293" cy="615553"/>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Lorem Ipsum 02</a:t>
            </a:r>
          </a:p>
          <a:p>
            <a:r>
              <a:rPr lang="en-US" sz="1000" dirty="0">
                <a:solidFill>
                  <a:srgbClr val="FFC000"/>
                </a:solidFill>
                <a:latin typeface="Century Gothic" panose="020B0502020202020204" pitchFamily="34" charset="0"/>
              </a:rPr>
              <a:t>Lorem ipsum dolor sit amet, consectetur adipiscing elit.</a:t>
            </a:r>
            <a:endParaRPr lang="en-US" sz="1000" b="1" dirty="0">
              <a:solidFill>
                <a:srgbClr val="FFC000"/>
              </a:solidFill>
              <a:latin typeface="Century Gothic" panose="020B0502020202020204" pitchFamily="34" charset="0"/>
            </a:endParaRPr>
          </a:p>
        </p:txBody>
      </p:sp>
      <p:sp>
        <p:nvSpPr>
          <p:cNvPr id="117" name="TextBox 116">
            <a:extLst>
              <a:ext uri="{FF2B5EF4-FFF2-40B4-BE49-F238E27FC236}">
                <a16:creationId xmlns:a16="http://schemas.microsoft.com/office/drawing/2014/main" id="{85C74728-F07D-440B-B1E6-336C89161917}"/>
              </a:ext>
            </a:extLst>
          </p:cNvPr>
          <p:cNvSpPr txBox="1"/>
          <p:nvPr/>
        </p:nvSpPr>
        <p:spPr>
          <a:xfrm>
            <a:off x="9575710" y="1474046"/>
            <a:ext cx="914400" cy="307777"/>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$1.23</a:t>
            </a:r>
          </a:p>
        </p:txBody>
      </p:sp>
      <p:cxnSp>
        <p:nvCxnSpPr>
          <p:cNvPr id="118" name="Straight Connector 117">
            <a:extLst>
              <a:ext uri="{FF2B5EF4-FFF2-40B4-BE49-F238E27FC236}">
                <a16:creationId xmlns:a16="http://schemas.microsoft.com/office/drawing/2014/main" id="{28C1FEE3-4EEE-49B4-8378-8B23B0178A34}"/>
              </a:ext>
            </a:extLst>
          </p:cNvPr>
          <p:cNvCxnSpPr/>
          <p:nvPr/>
        </p:nvCxnSpPr>
        <p:spPr>
          <a:xfrm>
            <a:off x="8127014" y="1632920"/>
            <a:ext cx="1371600" cy="0"/>
          </a:xfrm>
          <a:prstGeom prst="line">
            <a:avLst/>
          </a:prstGeom>
          <a:ln w="6350">
            <a:solidFill>
              <a:schemeClr val="bg1"/>
            </a:solidFill>
            <a:prstDash val="dashDot"/>
          </a:ln>
        </p:spPr>
        <p:style>
          <a:lnRef idx="1">
            <a:schemeClr val="accent1"/>
          </a:lnRef>
          <a:fillRef idx="0">
            <a:schemeClr val="accent1"/>
          </a:fillRef>
          <a:effectRef idx="0">
            <a:schemeClr val="accent1"/>
          </a:effectRef>
          <a:fontRef idx="minor">
            <a:schemeClr val="tx1"/>
          </a:fontRef>
        </p:style>
      </p:cxnSp>
      <p:sp>
        <p:nvSpPr>
          <p:cNvPr id="119" name="TextBox 118">
            <a:extLst>
              <a:ext uri="{FF2B5EF4-FFF2-40B4-BE49-F238E27FC236}">
                <a16:creationId xmlns:a16="http://schemas.microsoft.com/office/drawing/2014/main" id="{7166143B-E4D9-4A09-9D0F-F03B131BFB91}"/>
              </a:ext>
            </a:extLst>
          </p:cNvPr>
          <p:cNvSpPr txBox="1"/>
          <p:nvPr/>
        </p:nvSpPr>
        <p:spPr>
          <a:xfrm>
            <a:off x="6217920" y="1463040"/>
            <a:ext cx="2747293" cy="615553"/>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Lorem Ipsum 03</a:t>
            </a:r>
          </a:p>
          <a:p>
            <a:r>
              <a:rPr lang="en-US" sz="1000" dirty="0">
                <a:solidFill>
                  <a:srgbClr val="FFC000"/>
                </a:solidFill>
                <a:latin typeface="Century Gothic" panose="020B0502020202020204" pitchFamily="34" charset="0"/>
              </a:rPr>
              <a:t>Lorem ipsum dolor sit amet, consectetur adipiscing elit.</a:t>
            </a:r>
            <a:endParaRPr lang="en-US" sz="1000" b="1" dirty="0">
              <a:solidFill>
                <a:srgbClr val="FFC000"/>
              </a:solidFill>
              <a:latin typeface="Century Gothic" panose="020B0502020202020204" pitchFamily="34" charset="0"/>
            </a:endParaRPr>
          </a:p>
        </p:txBody>
      </p:sp>
      <p:sp>
        <p:nvSpPr>
          <p:cNvPr id="121" name="TextBox 120">
            <a:extLst>
              <a:ext uri="{FF2B5EF4-FFF2-40B4-BE49-F238E27FC236}">
                <a16:creationId xmlns:a16="http://schemas.microsoft.com/office/drawing/2014/main" id="{7C1929F0-87B8-4BA5-8410-F8374155F142}"/>
              </a:ext>
            </a:extLst>
          </p:cNvPr>
          <p:cNvSpPr txBox="1"/>
          <p:nvPr/>
        </p:nvSpPr>
        <p:spPr>
          <a:xfrm>
            <a:off x="4502378" y="1280661"/>
            <a:ext cx="914400" cy="369332"/>
          </a:xfrm>
          <a:prstGeom prst="rect">
            <a:avLst/>
          </a:prstGeom>
          <a:noFill/>
        </p:spPr>
        <p:txBody>
          <a:bodyPr wrap="square" rtlCol="0">
            <a:spAutoFit/>
          </a:bodyPr>
          <a:lstStyle/>
          <a:p>
            <a:r>
              <a:rPr lang="en-US" b="1" dirty="0">
                <a:solidFill>
                  <a:schemeClr val="bg1"/>
                </a:solidFill>
                <a:latin typeface="Century Gothic" panose="020B0502020202020204" pitchFamily="34" charset="0"/>
              </a:rPr>
              <a:t>$1.23</a:t>
            </a:r>
          </a:p>
        </p:txBody>
      </p:sp>
      <p:cxnSp>
        <p:nvCxnSpPr>
          <p:cNvPr id="122" name="Straight Connector 121">
            <a:extLst>
              <a:ext uri="{FF2B5EF4-FFF2-40B4-BE49-F238E27FC236}">
                <a16:creationId xmlns:a16="http://schemas.microsoft.com/office/drawing/2014/main" id="{0E88ECA9-8AA5-43CE-93B4-5CF3DF47CF86}"/>
              </a:ext>
            </a:extLst>
          </p:cNvPr>
          <p:cNvCxnSpPr/>
          <p:nvPr/>
        </p:nvCxnSpPr>
        <p:spPr>
          <a:xfrm>
            <a:off x="3189360" y="1463541"/>
            <a:ext cx="1280160" cy="0"/>
          </a:xfrm>
          <a:prstGeom prst="line">
            <a:avLst/>
          </a:prstGeom>
          <a:ln w="6350">
            <a:solidFill>
              <a:schemeClr val="bg1"/>
            </a:solidFill>
            <a:prstDash val="dashDot"/>
          </a:ln>
        </p:spPr>
        <p:style>
          <a:lnRef idx="1">
            <a:schemeClr val="accent1"/>
          </a:lnRef>
          <a:fillRef idx="0">
            <a:schemeClr val="accent1"/>
          </a:fillRef>
          <a:effectRef idx="0">
            <a:schemeClr val="accent1"/>
          </a:effectRef>
          <a:fontRef idx="minor">
            <a:schemeClr val="tx1"/>
          </a:fontRef>
        </p:style>
      </p:cxnSp>
      <p:sp>
        <p:nvSpPr>
          <p:cNvPr id="123" name="TextBox 122">
            <a:extLst>
              <a:ext uri="{FF2B5EF4-FFF2-40B4-BE49-F238E27FC236}">
                <a16:creationId xmlns:a16="http://schemas.microsoft.com/office/drawing/2014/main" id="{0BB55BB8-CEDC-449B-86C8-8238B25518AF}"/>
              </a:ext>
            </a:extLst>
          </p:cNvPr>
          <p:cNvSpPr txBox="1"/>
          <p:nvPr/>
        </p:nvSpPr>
        <p:spPr>
          <a:xfrm>
            <a:off x="640081" y="1280160"/>
            <a:ext cx="2747293" cy="369332"/>
          </a:xfrm>
          <a:prstGeom prst="rect">
            <a:avLst/>
          </a:prstGeom>
          <a:noFill/>
        </p:spPr>
        <p:txBody>
          <a:bodyPr wrap="square" rtlCol="0">
            <a:spAutoFit/>
          </a:bodyPr>
          <a:lstStyle/>
          <a:p>
            <a:r>
              <a:rPr lang="en-US" b="1" dirty="0">
                <a:solidFill>
                  <a:schemeClr val="bg1"/>
                </a:solidFill>
                <a:latin typeface="Century Gothic" panose="020B0502020202020204" pitchFamily="34" charset="0"/>
              </a:rPr>
              <a:t>Lorem Ipsum Dolor 01</a:t>
            </a:r>
          </a:p>
        </p:txBody>
      </p:sp>
      <p:sp>
        <p:nvSpPr>
          <p:cNvPr id="124" name="TextBox 123">
            <a:extLst>
              <a:ext uri="{FF2B5EF4-FFF2-40B4-BE49-F238E27FC236}">
                <a16:creationId xmlns:a16="http://schemas.microsoft.com/office/drawing/2014/main" id="{742CF066-042E-4E50-872D-3A7480C3F351}"/>
              </a:ext>
            </a:extLst>
          </p:cNvPr>
          <p:cNvSpPr txBox="1"/>
          <p:nvPr/>
        </p:nvSpPr>
        <p:spPr>
          <a:xfrm>
            <a:off x="640080" y="1548334"/>
            <a:ext cx="3708606" cy="430887"/>
          </a:xfrm>
          <a:prstGeom prst="rect">
            <a:avLst/>
          </a:prstGeom>
          <a:noFill/>
        </p:spPr>
        <p:txBody>
          <a:bodyPr wrap="square" rtlCol="0">
            <a:spAutoFit/>
          </a:bodyPr>
          <a:lstStyle/>
          <a:p>
            <a:r>
              <a:rPr lang="en-US" sz="1100" dirty="0">
                <a:solidFill>
                  <a:srgbClr val="FFC000"/>
                </a:solidFill>
                <a:latin typeface="Century Gothic" panose="020B0502020202020204" pitchFamily="34" charset="0"/>
              </a:rPr>
              <a:t>Lorem ipsum dolor sit amet, consectetur adipiscing elit, sed do eiusmod tempor.</a:t>
            </a:r>
            <a:endParaRPr lang="en-US" sz="1100" b="1" dirty="0">
              <a:solidFill>
                <a:srgbClr val="FFC000"/>
              </a:solidFill>
              <a:latin typeface="Century Gothic" panose="020B0502020202020204" pitchFamily="34" charset="0"/>
            </a:endParaRPr>
          </a:p>
        </p:txBody>
      </p:sp>
      <p:sp>
        <p:nvSpPr>
          <p:cNvPr id="127" name="TextBox 126">
            <a:extLst>
              <a:ext uri="{FF2B5EF4-FFF2-40B4-BE49-F238E27FC236}">
                <a16:creationId xmlns:a16="http://schemas.microsoft.com/office/drawing/2014/main" id="{455FE631-6157-42FE-A739-13C6BC9A3295}"/>
              </a:ext>
            </a:extLst>
          </p:cNvPr>
          <p:cNvSpPr txBox="1"/>
          <p:nvPr/>
        </p:nvSpPr>
        <p:spPr>
          <a:xfrm>
            <a:off x="4502378" y="1920741"/>
            <a:ext cx="914400" cy="369332"/>
          </a:xfrm>
          <a:prstGeom prst="rect">
            <a:avLst/>
          </a:prstGeom>
          <a:noFill/>
        </p:spPr>
        <p:txBody>
          <a:bodyPr wrap="square" rtlCol="0">
            <a:spAutoFit/>
          </a:bodyPr>
          <a:lstStyle/>
          <a:p>
            <a:r>
              <a:rPr lang="en-US" b="1" dirty="0">
                <a:solidFill>
                  <a:schemeClr val="bg1"/>
                </a:solidFill>
                <a:latin typeface="Century Gothic" panose="020B0502020202020204" pitchFamily="34" charset="0"/>
              </a:rPr>
              <a:t>$1.23</a:t>
            </a:r>
          </a:p>
        </p:txBody>
      </p:sp>
      <p:cxnSp>
        <p:nvCxnSpPr>
          <p:cNvPr id="128" name="Straight Connector 127">
            <a:extLst>
              <a:ext uri="{FF2B5EF4-FFF2-40B4-BE49-F238E27FC236}">
                <a16:creationId xmlns:a16="http://schemas.microsoft.com/office/drawing/2014/main" id="{482FCEA7-279A-4B68-B9AB-FCEBF41BD383}"/>
              </a:ext>
            </a:extLst>
          </p:cNvPr>
          <p:cNvCxnSpPr/>
          <p:nvPr/>
        </p:nvCxnSpPr>
        <p:spPr>
          <a:xfrm>
            <a:off x="3189360" y="2103621"/>
            <a:ext cx="1280160" cy="0"/>
          </a:xfrm>
          <a:prstGeom prst="line">
            <a:avLst/>
          </a:prstGeom>
          <a:ln w="6350">
            <a:solidFill>
              <a:schemeClr val="bg1"/>
            </a:solidFill>
            <a:prstDash val="dashDot"/>
          </a:ln>
        </p:spPr>
        <p:style>
          <a:lnRef idx="1">
            <a:schemeClr val="accent1"/>
          </a:lnRef>
          <a:fillRef idx="0">
            <a:schemeClr val="accent1"/>
          </a:fillRef>
          <a:effectRef idx="0">
            <a:schemeClr val="accent1"/>
          </a:effectRef>
          <a:fontRef idx="minor">
            <a:schemeClr val="tx1"/>
          </a:fontRef>
        </p:style>
      </p:cxnSp>
      <p:sp>
        <p:nvSpPr>
          <p:cNvPr id="129" name="TextBox 128">
            <a:extLst>
              <a:ext uri="{FF2B5EF4-FFF2-40B4-BE49-F238E27FC236}">
                <a16:creationId xmlns:a16="http://schemas.microsoft.com/office/drawing/2014/main" id="{D71DB901-C2F6-442B-8DA7-8C466DB3C1BF}"/>
              </a:ext>
            </a:extLst>
          </p:cNvPr>
          <p:cNvSpPr txBox="1"/>
          <p:nvPr/>
        </p:nvSpPr>
        <p:spPr>
          <a:xfrm>
            <a:off x="640081" y="1920240"/>
            <a:ext cx="2747293" cy="369332"/>
          </a:xfrm>
          <a:prstGeom prst="rect">
            <a:avLst/>
          </a:prstGeom>
          <a:noFill/>
        </p:spPr>
        <p:txBody>
          <a:bodyPr wrap="square" rtlCol="0">
            <a:spAutoFit/>
          </a:bodyPr>
          <a:lstStyle/>
          <a:p>
            <a:r>
              <a:rPr lang="en-US" b="1" dirty="0">
                <a:solidFill>
                  <a:schemeClr val="bg1"/>
                </a:solidFill>
                <a:latin typeface="Century Gothic" panose="020B0502020202020204" pitchFamily="34" charset="0"/>
              </a:rPr>
              <a:t>Lorem Ipsum Dolor 01</a:t>
            </a:r>
          </a:p>
        </p:txBody>
      </p:sp>
      <p:sp>
        <p:nvSpPr>
          <p:cNvPr id="130" name="TextBox 129">
            <a:extLst>
              <a:ext uri="{FF2B5EF4-FFF2-40B4-BE49-F238E27FC236}">
                <a16:creationId xmlns:a16="http://schemas.microsoft.com/office/drawing/2014/main" id="{A0BE3AD5-6B82-4A41-B79F-32600BE78190}"/>
              </a:ext>
            </a:extLst>
          </p:cNvPr>
          <p:cNvSpPr txBox="1"/>
          <p:nvPr/>
        </p:nvSpPr>
        <p:spPr>
          <a:xfrm>
            <a:off x="640080" y="2188414"/>
            <a:ext cx="3708606" cy="430887"/>
          </a:xfrm>
          <a:prstGeom prst="rect">
            <a:avLst/>
          </a:prstGeom>
          <a:noFill/>
        </p:spPr>
        <p:txBody>
          <a:bodyPr wrap="square" rtlCol="0">
            <a:spAutoFit/>
          </a:bodyPr>
          <a:lstStyle/>
          <a:p>
            <a:r>
              <a:rPr lang="en-US" sz="1100" dirty="0">
                <a:solidFill>
                  <a:srgbClr val="FFC000"/>
                </a:solidFill>
                <a:latin typeface="Century Gothic" panose="020B0502020202020204" pitchFamily="34" charset="0"/>
              </a:rPr>
              <a:t>Lorem ipsum dolor sit amet, consectetur adipiscing elit, sed do eiusmod tempor.</a:t>
            </a:r>
            <a:endParaRPr lang="en-US" sz="1100" b="1" dirty="0">
              <a:solidFill>
                <a:srgbClr val="FFC000"/>
              </a:solidFill>
              <a:latin typeface="Century Gothic" panose="020B0502020202020204" pitchFamily="34" charset="0"/>
            </a:endParaRPr>
          </a:p>
        </p:txBody>
      </p:sp>
      <p:sp>
        <p:nvSpPr>
          <p:cNvPr id="132" name="TextBox 131">
            <a:extLst>
              <a:ext uri="{FF2B5EF4-FFF2-40B4-BE49-F238E27FC236}">
                <a16:creationId xmlns:a16="http://schemas.microsoft.com/office/drawing/2014/main" id="{35B1297E-3CAE-48CA-A941-A781F355305E}"/>
              </a:ext>
            </a:extLst>
          </p:cNvPr>
          <p:cNvSpPr txBox="1"/>
          <p:nvPr/>
        </p:nvSpPr>
        <p:spPr>
          <a:xfrm>
            <a:off x="4502378" y="2560821"/>
            <a:ext cx="914400" cy="369332"/>
          </a:xfrm>
          <a:prstGeom prst="rect">
            <a:avLst/>
          </a:prstGeom>
          <a:noFill/>
        </p:spPr>
        <p:txBody>
          <a:bodyPr wrap="square" rtlCol="0">
            <a:spAutoFit/>
          </a:bodyPr>
          <a:lstStyle/>
          <a:p>
            <a:r>
              <a:rPr lang="en-US" b="1" dirty="0">
                <a:solidFill>
                  <a:schemeClr val="bg1"/>
                </a:solidFill>
                <a:latin typeface="Century Gothic" panose="020B0502020202020204" pitchFamily="34" charset="0"/>
              </a:rPr>
              <a:t>$1.23</a:t>
            </a:r>
          </a:p>
        </p:txBody>
      </p:sp>
      <p:cxnSp>
        <p:nvCxnSpPr>
          <p:cNvPr id="133" name="Straight Connector 132">
            <a:extLst>
              <a:ext uri="{FF2B5EF4-FFF2-40B4-BE49-F238E27FC236}">
                <a16:creationId xmlns:a16="http://schemas.microsoft.com/office/drawing/2014/main" id="{589D678D-C551-44D2-B19C-5A2007334773}"/>
              </a:ext>
            </a:extLst>
          </p:cNvPr>
          <p:cNvCxnSpPr/>
          <p:nvPr/>
        </p:nvCxnSpPr>
        <p:spPr>
          <a:xfrm>
            <a:off x="3189360" y="2743701"/>
            <a:ext cx="1280160" cy="0"/>
          </a:xfrm>
          <a:prstGeom prst="line">
            <a:avLst/>
          </a:prstGeom>
          <a:ln w="6350">
            <a:solidFill>
              <a:schemeClr val="bg1"/>
            </a:solidFill>
            <a:prstDash val="dashDot"/>
          </a:ln>
        </p:spPr>
        <p:style>
          <a:lnRef idx="1">
            <a:schemeClr val="accent1"/>
          </a:lnRef>
          <a:fillRef idx="0">
            <a:schemeClr val="accent1"/>
          </a:fillRef>
          <a:effectRef idx="0">
            <a:schemeClr val="accent1"/>
          </a:effectRef>
          <a:fontRef idx="minor">
            <a:schemeClr val="tx1"/>
          </a:fontRef>
        </p:style>
      </p:cxnSp>
      <p:sp>
        <p:nvSpPr>
          <p:cNvPr id="134" name="TextBox 133">
            <a:extLst>
              <a:ext uri="{FF2B5EF4-FFF2-40B4-BE49-F238E27FC236}">
                <a16:creationId xmlns:a16="http://schemas.microsoft.com/office/drawing/2014/main" id="{EFC26AD2-99F8-44A1-90DE-5EAD1C91AAFA}"/>
              </a:ext>
            </a:extLst>
          </p:cNvPr>
          <p:cNvSpPr txBox="1"/>
          <p:nvPr/>
        </p:nvSpPr>
        <p:spPr>
          <a:xfrm>
            <a:off x="640081" y="2560320"/>
            <a:ext cx="2747293" cy="369332"/>
          </a:xfrm>
          <a:prstGeom prst="rect">
            <a:avLst/>
          </a:prstGeom>
          <a:noFill/>
        </p:spPr>
        <p:txBody>
          <a:bodyPr wrap="square" rtlCol="0">
            <a:spAutoFit/>
          </a:bodyPr>
          <a:lstStyle/>
          <a:p>
            <a:r>
              <a:rPr lang="en-US" b="1" dirty="0">
                <a:solidFill>
                  <a:schemeClr val="bg1"/>
                </a:solidFill>
                <a:latin typeface="Century Gothic" panose="020B0502020202020204" pitchFamily="34" charset="0"/>
              </a:rPr>
              <a:t>Lorem Ipsum Dolor 01</a:t>
            </a:r>
          </a:p>
        </p:txBody>
      </p:sp>
      <p:sp>
        <p:nvSpPr>
          <p:cNvPr id="135" name="TextBox 134">
            <a:extLst>
              <a:ext uri="{FF2B5EF4-FFF2-40B4-BE49-F238E27FC236}">
                <a16:creationId xmlns:a16="http://schemas.microsoft.com/office/drawing/2014/main" id="{C6E4A8C2-6734-4A03-9460-DB4801ADE942}"/>
              </a:ext>
            </a:extLst>
          </p:cNvPr>
          <p:cNvSpPr txBox="1"/>
          <p:nvPr/>
        </p:nvSpPr>
        <p:spPr>
          <a:xfrm>
            <a:off x="640080" y="2828494"/>
            <a:ext cx="3708606" cy="430887"/>
          </a:xfrm>
          <a:prstGeom prst="rect">
            <a:avLst/>
          </a:prstGeom>
          <a:noFill/>
        </p:spPr>
        <p:txBody>
          <a:bodyPr wrap="square" rtlCol="0">
            <a:spAutoFit/>
          </a:bodyPr>
          <a:lstStyle/>
          <a:p>
            <a:r>
              <a:rPr lang="en-US" sz="1100" dirty="0">
                <a:solidFill>
                  <a:srgbClr val="FFC000"/>
                </a:solidFill>
                <a:latin typeface="Century Gothic" panose="020B0502020202020204" pitchFamily="34" charset="0"/>
              </a:rPr>
              <a:t>Lorem ipsum dolor sit amet, consectetur adipiscing elit, sed do eiusmod tempor.</a:t>
            </a:r>
            <a:endParaRPr lang="en-US" sz="1100" b="1" dirty="0">
              <a:solidFill>
                <a:srgbClr val="FFC000"/>
              </a:solidFill>
              <a:latin typeface="Century Gothic" panose="020B0502020202020204" pitchFamily="34" charset="0"/>
            </a:endParaRPr>
          </a:p>
        </p:txBody>
      </p:sp>
      <p:sp>
        <p:nvSpPr>
          <p:cNvPr id="137" name="TextBox 136">
            <a:extLst>
              <a:ext uri="{FF2B5EF4-FFF2-40B4-BE49-F238E27FC236}">
                <a16:creationId xmlns:a16="http://schemas.microsoft.com/office/drawing/2014/main" id="{D451F84B-3F28-4A54-A32E-656097B17504}"/>
              </a:ext>
            </a:extLst>
          </p:cNvPr>
          <p:cNvSpPr txBox="1"/>
          <p:nvPr/>
        </p:nvSpPr>
        <p:spPr>
          <a:xfrm>
            <a:off x="4502378" y="3200901"/>
            <a:ext cx="914400" cy="369332"/>
          </a:xfrm>
          <a:prstGeom prst="rect">
            <a:avLst/>
          </a:prstGeom>
          <a:noFill/>
        </p:spPr>
        <p:txBody>
          <a:bodyPr wrap="square" rtlCol="0">
            <a:spAutoFit/>
          </a:bodyPr>
          <a:lstStyle/>
          <a:p>
            <a:r>
              <a:rPr lang="en-US" b="1" dirty="0">
                <a:solidFill>
                  <a:schemeClr val="bg1"/>
                </a:solidFill>
                <a:latin typeface="Century Gothic" panose="020B0502020202020204" pitchFamily="34" charset="0"/>
              </a:rPr>
              <a:t>$1.23</a:t>
            </a:r>
          </a:p>
        </p:txBody>
      </p:sp>
      <p:cxnSp>
        <p:nvCxnSpPr>
          <p:cNvPr id="138" name="Straight Connector 137">
            <a:extLst>
              <a:ext uri="{FF2B5EF4-FFF2-40B4-BE49-F238E27FC236}">
                <a16:creationId xmlns:a16="http://schemas.microsoft.com/office/drawing/2014/main" id="{F21EB129-4A96-400A-B20F-8ED6FE71A9BF}"/>
              </a:ext>
            </a:extLst>
          </p:cNvPr>
          <p:cNvCxnSpPr/>
          <p:nvPr/>
        </p:nvCxnSpPr>
        <p:spPr>
          <a:xfrm>
            <a:off x="3189360" y="3383781"/>
            <a:ext cx="1280160" cy="0"/>
          </a:xfrm>
          <a:prstGeom prst="line">
            <a:avLst/>
          </a:prstGeom>
          <a:ln w="6350">
            <a:solidFill>
              <a:schemeClr val="bg1"/>
            </a:solidFill>
            <a:prstDash val="dashDot"/>
          </a:ln>
        </p:spPr>
        <p:style>
          <a:lnRef idx="1">
            <a:schemeClr val="accent1"/>
          </a:lnRef>
          <a:fillRef idx="0">
            <a:schemeClr val="accent1"/>
          </a:fillRef>
          <a:effectRef idx="0">
            <a:schemeClr val="accent1"/>
          </a:effectRef>
          <a:fontRef idx="minor">
            <a:schemeClr val="tx1"/>
          </a:fontRef>
        </p:style>
      </p:cxnSp>
      <p:sp>
        <p:nvSpPr>
          <p:cNvPr id="139" name="TextBox 138">
            <a:extLst>
              <a:ext uri="{FF2B5EF4-FFF2-40B4-BE49-F238E27FC236}">
                <a16:creationId xmlns:a16="http://schemas.microsoft.com/office/drawing/2014/main" id="{3A3D3977-481B-4B55-89D7-B94C432B1F6E}"/>
              </a:ext>
            </a:extLst>
          </p:cNvPr>
          <p:cNvSpPr txBox="1"/>
          <p:nvPr/>
        </p:nvSpPr>
        <p:spPr>
          <a:xfrm>
            <a:off x="640081" y="3200400"/>
            <a:ext cx="2747293" cy="369332"/>
          </a:xfrm>
          <a:prstGeom prst="rect">
            <a:avLst/>
          </a:prstGeom>
          <a:noFill/>
        </p:spPr>
        <p:txBody>
          <a:bodyPr wrap="square" rtlCol="0">
            <a:spAutoFit/>
          </a:bodyPr>
          <a:lstStyle/>
          <a:p>
            <a:r>
              <a:rPr lang="en-US" b="1" dirty="0">
                <a:solidFill>
                  <a:schemeClr val="bg1"/>
                </a:solidFill>
                <a:latin typeface="Century Gothic" panose="020B0502020202020204" pitchFamily="34" charset="0"/>
              </a:rPr>
              <a:t>Lorem Ipsum Dolor 01</a:t>
            </a:r>
          </a:p>
        </p:txBody>
      </p:sp>
      <p:sp>
        <p:nvSpPr>
          <p:cNvPr id="140" name="TextBox 139">
            <a:extLst>
              <a:ext uri="{FF2B5EF4-FFF2-40B4-BE49-F238E27FC236}">
                <a16:creationId xmlns:a16="http://schemas.microsoft.com/office/drawing/2014/main" id="{C8C57597-A29F-4584-9C3F-D0141E73E3CA}"/>
              </a:ext>
            </a:extLst>
          </p:cNvPr>
          <p:cNvSpPr txBox="1"/>
          <p:nvPr/>
        </p:nvSpPr>
        <p:spPr>
          <a:xfrm>
            <a:off x="640080" y="3468574"/>
            <a:ext cx="3708606" cy="430887"/>
          </a:xfrm>
          <a:prstGeom prst="rect">
            <a:avLst/>
          </a:prstGeom>
          <a:noFill/>
        </p:spPr>
        <p:txBody>
          <a:bodyPr wrap="square" rtlCol="0">
            <a:spAutoFit/>
          </a:bodyPr>
          <a:lstStyle/>
          <a:p>
            <a:r>
              <a:rPr lang="en-US" sz="1100" dirty="0">
                <a:solidFill>
                  <a:srgbClr val="FFC000"/>
                </a:solidFill>
                <a:latin typeface="Century Gothic" panose="020B0502020202020204" pitchFamily="34" charset="0"/>
              </a:rPr>
              <a:t>Lorem ipsum dolor sit amet, consectetur adipiscing elit, sed do eiusmod tempor.</a:t>
            </a:r>
            <a:endParaRPr lang="en-US" sz="1100" b="1" dirty="0">
              <a:solidFill>
                <a:srgbClr val="FFC000"/>
              </a:solidFill>
              <a:latin typeface="Century Gothic" panose="020B0502020202020204" pitchFamily="34" charset="0"/>
            </a:endParaRPr>
          </a:p>
        </p:txBody>
      </p:sp>
      <p:sp>
        <p:nvSpPr>
          <p:cNvPr id="142" name="TextBox 141">
            <a:extLst>
              <a:ext uri="{FF2B5EF4-FFF2-40B4-BE49-F238E27FC236}">
                <a16:creationId xmlns:a16="http://schemas.microsoft.com/office/drawing/2014/main" id="{0924A2E3-B823-4570-947A-114864D071CB}"/>
              </a:ext>
            </a:extLst>
          </p:cNvPr>
          <p:cNvSpPr txBox="1"/>
          <p:nvPr/>
        </p:nvSpPr>
        <p:spPr>
          <a:xfrm>
            <a:off x="4502378" y="3840981"/>
            <a:ext cx="914400" cy="369332"/>
          </a:xfrm>
          <a:prstGeom prst="rect">
            <a:avLst/>
          </a:prstGeom>
          <a:noFill/>
        </p:spPr>
        <p:txBody>
          <a:bodyPr wrap="square" rtlCol="0">
            <a:spAutoFit/>
          </a:bodyPr>
          <a:lstStyle/>
          <a:p>
            <a:r>
              <a:rPr lang="en-US" b="1" dirty="0">
                <a:solidFill>
                  <a:schemeClr val="bg1"/>
                </a:solidFill>
                <a:latin typeface="Century Gothic" panose="020B0502020202020204" pitchFamily="34" charset="0"/>
              </a:rPr>
              <a:t>$1.23</a:t>
            </a:r>
          </a:p>
        </p:txBody>
      </p:sp>
      <p:cxnSp>
        <p:nvCxnSpPr>
          <p:cNvPr id="143" name="Straight Connector 142">
            <a:extLst>
              <a:ext uri="{FF2B5EF4-FFF2-40B4-BE49-F238E27FC236}">
                <a16:creationId xmlns:a16="http://schemas.microsoft.com/office/drawing/2014/main" id="{1C5BF9FD-63AE-4055-ACF7-E40FC57D6AB7}"/>
              </a:ext>
            </a:extLst>
          </p:cNvPr>
          <p:cNvCxnSpPr/>
          <p:nvPr/>
        </p:nvCxnSpPr>
        <p:spPr>
          <a:xfrm>
            <a:off x="3189360" y="4023861"/>
            <a:ext cx="1280160" cy="0"/>
          </a:xfrm>
          <a:prstGeom prst="line">
            <a:avLst/>
          </a:prstGeom>
          <a:ln w="6350">
            <a:solidFill>
              <a:schemeClr val="bg1"/>
            </a:solidFill>
            <a:prstDash val="dashDot"/>
          </a:ln>
        </p:spPr>
        <p:style>
          <a:lnRef idx="1">
            <a:schemeClr val="accent1"/>
          </a:lnRef>
          <a:fillRef idx="0">
            <a:schemeClr val="accent1"/>
          </a:fillRef>
          <a:effectRef idx="0">
            <a:schemeClr val="accent1"/>
          </a:effectRef>
          <a:fontRef idx="minor">
            <a:schemeClr val="tx1"/>
          </a:fontRef>
        </p:style>
      </p:cxnSp>
      <p:sp>
        <p:nvSpPr>
          <p:cNvPr id="144" name="TextBox 143">
            <a:extLst>
              <a:ext uri="{FF2B5EF4-FFF2-40B4-BE49-F238E27FC236}">
                <a16:creationId xmlns:a16="http://schemas.microsoft.com/office/drawing/2014/main" id="{5CD334AF-05B6-4262-9059-582DB08597E9}"/>
              </a:ext>
            </a:extLst>
          </p:cNvPr>
          <p:cNvSpPr txBox="1"/>
          <p:nvPr/>
        </p:nvSpPr>
        <p:spPr>
          <a:xfrm>
            <a:off x="640081" y="3840480"/>
            <a:ext cx="2747293" cy="369332"/>
          </a:xfrm>
          <a:prstGeom prst="rect">
            <a:avLst/>
          </a:prstGeom>
          <a:noFill/>
        </p:spPr>
        <p:txBody>
          <a:bodyPr wrap="square" rtlCol="0">
            <a:spAutoFit/>
          </a:bodyPr>
          <a:lstStyle/>
          <a:p>
            <a:r>
              <a:rPr lang="en-US" b="1" dirty="0">
                <a:solidFill>
                  <a:schemeClr val="bg1"/>
                </a:solidFill>
                <a:latin typeface="Century Gothic" panose="020B0502020202020204" pitchFamily="34" charset="0"/>
              </a:rPr>
              <a:t>Lorem Ipsum Dolor 01</a:t>
            </a:r>
          </a:p>
        </p:txBody>
      </p:sp>
      <p:sp>
        <p:nvSpPr>
          <p:cNvPr id="145" name="TextBox 144">
            <a:extLst>
              <a:ext uri="{FF2B5EF4-FFF2-40B4-BE49-F238E27FC236}">
                <a16:creationId xmlns:a16="http://schemas.microsoft.com/office/drawing/2014/main" id="{CA49D3EB-4DB2-4B78-B812-95AC75C00588}"/>
              </a:ext>
            </a:extLst>
          </p:cNvPr>
          <p:cNvSpPr txBox="1"/>
          <p:nvPr/>
        </p:nvSpPr>
        <p:spPr>
          <a:xfrm>
            <a:off x="640080" y="4108654"/>
            <a:ext cx="3708606" cy="430887"/>
          </a:xfrm>
          <a:prstGeom prst="rect">
            <a:avLst/>
          </a:prstGeom>
          <a:noFill/>
        </p:spPr>
        <p:txBody>
          <a:bodyPr wrap="square" rtlCol="0">
            <a:spAutoFit/>
          </a:bodyPr>
          <a:lstStyle/>
          <a:p>
            <a:r>
              <a:rPr lang="en-US" sz="1100" dirty="0">
                <a:solidFill>
                  <a:srgbClr val="FFC000"/>
                </a:solidFill>
                <a:latin typeface="Century Gothic" panose="020B0502020202020204" pitchFamily="34" charset="0"/>
              </a:rPr>
              <a:t>Lorem ipsum dolor sit amet, consectetur adipiscing elit, sed do eiusmod tempor.</a:t>
            </a:r>
            <a:endParaRPr lang="en-US" sz="1100" b="1" dirty="0">
              <a:solidFill>
                <a:srgbClr val="FFC000"/>
              </a:solidFill>
              <a:latin typeface="Century Gothic" panose="020B0502020202020204" pitchFamily="34" charset="0"/>
            </a:endParaRPr>
          </a:p>
        </p:txBody>
      </p:sp>
      <p:pic>
        <p:nvPicPr>
          <p:cNvPr id="146" name="Picture 145">
            <a:extLst>
              <a:ext uri="{FF2B5EF4-FFF2-40B4-BE49-F238E27FC236}">
                <a16:creationId xmlns:a16="http://schemas.microsoft.com/office/drawing/2014/main" id="{E8994DC7-07AD-4BAF-88B8-6D78B4C97151}"/>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88723" y="106909"/>
            <a:ext cx="731520" cy="905692"/>
          </a:xfrm>
          <a:prstGeom prst="rect">
            <a:avLst/>
          </a:prstGeom>
          <a:ln>
            <a:solidFill>
              <a:srgbClr val="FFC000"/>
            </a:solidFill>
          </a:ln>
        </p:spPr>
      </p:pic>
      <p:pic>
        <p:nvPicPr>
          <p:cNvPr id="95" name="Picture 94">
            <a:hlinkClick r:id="rId13"/>
            <a:extLst>
              <a:ext uri="{FF2B5EF4-FFF2-40B4-BE49-F238E27FC236}">
                <a16:creationId xmlns:a16="http://schemas.microsoft.com/office/drawing/2014/main" id="{852231A8-B859-4636-BD68-DEC3079C9ED4}"/>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12009120" y="6807797"/>
            <a:ext cx="182880" cy="50203"/>
          </a:xfrm>
          <a:prstGeom prst="rect">
            <a:avLst/>
          </a:prstGeom>
        </p:spPr>
      </p:pic>
    </p:spTree>
    <p:extLst>
      <p:ext uri="{BB962C8B-B14F-4D97-AF65-F5344CB8AC3E}">
        <p14:creationId xmlns:p14="http://schemas.microsoft.com/office/powerpoint/2010/main" val="37559253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003892"/>
          </a:xfrm>
        </p:spPr>
        <p:txBody>
          <a:bodyPr/>
          <a:lstStyle/>
          <a:p>
            <a:r>
              <a:rPr lang="en-US" dirty="0">
                <a:solidFill>
                  <a:schemeClr val="bg1"/>
                </a:solidFill>
              </a:rPr>
              <a:t>Menu Template</a:t>
            </a:r>
          </a:p>
        </p:txBody>
      </p:sp>
      <p:sp>
        <p:nvSpPr>
          <p:cNvPr id="3" name="Subtitle 2"/>
          <p:cNvSpPr>
            <a:spLocks noGrp="1"/>
          </p:cNvSpPr>
          <p:nvPr>
            <p:ph type="subTitle" idx="1"/>
          </p:nvPr>
        </p:nvSpPr>
        <p:spPr>
          <a:xfrm>
            <a:off x="1524000" y="2456283"/>
            <a:ext cx="9144000" cy="2275464"/>
          </a:xfrm>
        </p:spPr>
        <p:txBody>
          <a:bodyPr>
            <a:noAutofit/>
          </a:bodyPr>
          <a:lstStyle/>
          <a:p>
            <a:r>
              <a:rPr lang="en-US" sz="2000" dirty="0">
                <a:solidFill>
                  <a:schemeClr val="bg1"/>
                </a:solidFill>
                <a:latin typeface="Candara" panose="020E0502030303020204" pitchFamily="34" charset="0"/>
              </a:rPr>
              <a:t>To find and download more Menu slides, navigate to our PowerPoint website, then click the menu link in the header navigation menu (or click link below). </a:t>
            </a:r>
          </a:p>
          <a:p>
            <a:r>
              <a:rPr lang="en-US" sz="2000" b="1" dirty="0">
                <a:solidFill>
                  <a:schemeClr val="bg1"/>
                </a:solidFill>
                <a:latin typeface="Candara" panose="020E0502030303020204" pitchFamily="34" charset="0"/>
              </a:rPr>
              <a:t> </a:t>
            </a:r>
            <a:r>
              <a:rPr lang="en-US" sz="2000" b="1" dirty="0">
                <a:solidFill>
                  <a:schemeClr val="bg1"/>
                </a:solidFill>
                <a:latin typeface="Candara" panose="020E0502030303020204" pitchFamily="34" charset="0"/>
                <a:hlinkClick r:id="rId2"/>
              </a:rPr>
              <a:t>http://menu.sage-fox.com/</a:t>
            </a:r>
            <a:endParaRPr lang="en-US" sz="2000" b="1"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We would appreciate if you could leave a rate/review for any product you download. This will help us understand what we are doing right &amp; what we are doing wrong… so we can provide better quality in the future</a:t>
            </a:r>
          </a:p>
          <a:p>
            <a:endParaRPr lang="en-US" sz="2000" b="1" dirty="0">
              <a:solidFill>
                <a:schemeClr val="bg1"/>
              </a:solidFill>
              <a:latin typeface="Candara" panose="020E0502030303020204" pitchFamily="34" charset="0"/>
            </a:endParaRPr>
          </a:p>
        </p:txBody>
      </p:sp>
      <p:pic>
        <p:nvPicPr>
          <p:cNvPr id="27" name="Picture 26">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009120" y="6807797"/>
            <a:ext cx="182880" cy="50203"/>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3000" dirty="0">
                <a:solidFill>
                  <a:schemeClr val="bg1"/>
                </a:solidFill>
                <a:latin typeface="Bernard MT Condensed" panose="02050806060905020404" pitchFamily="18" charset="0"/>
              </a:rPr>
              <a:t>Please help us keep our website active. </a:t>
            </a:r>
          </a:p>
        </p:txBody>
      </p:sp>
      <p:pic>
        <p:nvPicPr>
          <p:cNvPr id="5" name="Picture 4">
            <a:hlinkClick r:id="rId2"/>
            <a:extLst>
              <a:ext uri="{FF2B5EF4-FFF2-40B4-BE49-F238E27FC236}">
                <a16:creationId xmlns:a16="http://schemas.microsoft.com/office/drawing/2014/main" id="{1F854CE7-1ABF-4422-9FBD-01A8B98B128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009120" y="6807797"/>
            <a:ext cx="182880" cy="50203"/>
          </a:xfrm>
          <a:prstGeom prst="rect">
            <a:avLst/>
          </a:prstGeom>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2015-2020 sage-fox.com</a:t>
            </a:r>
          </a:p>
        </p:txBody>
      </p:sp>
      <p:pic>
        <p:nvPicPr>
          <p:cNvPr id="9" name="Picture 8">
            <a:hlinkClick r:id="rId2"/>
            <a:extLst>
              <a:ext uri="{FF2B5EF4-FFF2-40B4-BE49-F238E27FC236}">
                <a16:creationId xmlns:a16="http://schemas.microsoft.com/office/drawing/2014/main" id="{3961F230-E257-4599-BFC9-C84A6EED392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917680" y="6783186"/>
            <a:ext cx="274320" cy="74814"/>
          </a:xfrm>
          <a:prstGeom prst="rect">
            <a:avLst/>
          </a:prstGeom>
        </p:spPr>
      </p:pic>
    </p:spTree>
    <p:extLst>
      <p:ext uri="{BB962C8B-B14F-4D97-AF65-F5344CB8AC3E}">
        <p14:creationId xmlns:p14="http://schemas.microsoft.com/office/powerpoint/2010/main" val="14246693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1608</TotalTime>
  <Words>870</Words>
  <Application>Microsoft Office PowerPoint</Application>
  <PresentationFormat>Widescreen</PresentationFormat>
  <Paragraphs>86</Paragraphs>
  <Slides>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Arial</vt:lpstr>
      <vt:lpstr>Bernard MT Condensed</vt:lpstr>
      <vt:lpstr>Calibri</vt:lpstr>
      <vt:lpstr>Calibri Light</vt:lpstr>
      <vt:lpstr>Candara</vt:lpstr>
      <vt:lpstr>Century Gothic</vt:lpstr>
      <vt:lpstr>Office Theme</vt:lpstr>
      <vt:lpstr>PowerPoint Presentation</vt:lpstr>
      <vt:lpstr>Menu Template</vt:lpstr>
      <vt:lpstr>Please help us keep our website active. </vt:lpstr>
      <vt:lpstr>Copyright Notice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312</cp:revision>
  <dcterms:created xsi:type="dcterms:W3CDTF">2016-09-28T22:08:47Z</dcterms:created>
  <dcterms:modified xsi:type="dcterms:W3CDTF">2019-11-25T21:19:11Z</dcterms:modified>
</cp:coreProperties>
</file>