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8"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7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1584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1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5" Type="http://schemas.openxmlformats.org/officeDocument/2006/relationships/image" Target="../media/image14.jpg"/><Relationship Id="rId10" Type="http://schemas.openxmlformats.org/officeDocument/2006/relationships/image" Target="../media/image9.jpg"/><Relationship Id="rId19" Type="http://schemas.openxmlformats.org/officeDocument/2006/relationships/image" Target="../media/image17.pn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 name="Rectangle 78">
            <a:extLst>
              <a:ext uri="{FF2B5EF4-FFF2-40B4-BE49-F238E27FC236}">
                <a16:creationId xmlns:a16="http://schemas.microsoft.com/office/drawing/2014/main" id="{2FA43BE5-E9BD-40AD-AC1C-0A43C610138A}"/>
              </a:ext>
            </a:extLst>
          </p:cNvPr>
          <p:cNvSpPr/>
          <p:nvPr/>
        </p:nvSpPr>
        <p:spPr>
          <a:xfrm>
            <a:off x="-22139" y="-9586"/>
            <a:ext cx="4455972" cy="1539852"/>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90" name="Rectangle 89">
            <a:extLst>
              <a:ext uri="{FF2B5EF4-FFF2-40B4-BE49-F238E27FC236}">
                <a16:creationId xmlns:a16="http://schemas.microsoft.com/office/drawing/2014/main" id="{4184DAC9-9E7D-4F61-8E85-370521E3812F}"/>
              </a:ext>
            </a:extLst>
          </p:cNvPr>
          <p:cNvSpPr/>
          <p:nvPr/>
        </p:nvSpPr>
        <p:spPr>
          <a:xfrm>
            <a:off x="8494776" y="0"/>
            <a:ext cx="3700404" cy="478362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89" name="Rectangle 88">
            <a:extLst>
              <a:ext uri="{FF2B5EF4-FFF2-40B4-BE49-F238E27FC236}">
                <a16:creationId xmlns:a16="http://schemas.microsoft.com/office/drawing/2014/main" id="{35F4BBDE-47E1-423C-B02B-053FA599A149}"/>
              </a:ext>
            </a:extLst>
          </p:cNvPr>
          <p:cNvSpPr/>
          <p:nvPr/>
        </p:nvSpPr>
        <p:spPr>
          <a:xfrm>
            <a:off x="8494776" y="4774034"/>
            <a:ext cx="3700404" cy="2083966"/>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2" name="Oval 1">
            <a:extLst>
              <a:ext uri="{FF2B5EF4-FFF2-40B4-BE49-F238E27FC236}">
                <a16:creationId xmlns:a16="http://schemas.microsoft.com/office/drawing/2014/main" id="{CB91F167-A39E-4C34-AD12-E22CDB952186}"/>
              </a:ext>
            </a:extLst>
          </p:cNvPr>
          <p:cNvSpPr>
            <a:spLocks noChangeAspect="1"/>
          </p:cNvSpPr>
          <p:nvPr/>
        </p:nvSpPr>
        <p:spPr>
          <a:xfrm>
            <a:off x="381000" y="1826745"/>
            <a:ext cx="1463040" cy="146304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7" name="TextBox 6">
            <a:extLst>
              <a:ext uri="{FF2B5EF4-FFF2-40B4-BE49-F238E27FC236}">
                <a16:creationId xmlns:a16="http://schemas.microsoft.com/office/drawing/2014/main" id="{5169CDEB-6465-4EEB-98DB-380B41B98A2C}"/>
              </a:ext>
            </a:extLst>
          </p:cNvPr>
          <p:cNvSpPr txBox="1"/>
          <p:nvPr/>
        </p:nvSpPr>
        <p:spPr>
          <a:xfrm>
            <a:off x="3393688" y="2746325"/>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8" name="Straight Connector 7">
            <a:extLst>
              <a:ext uri="{FF2B5EF4-FFF2-40B4-BE49-F238E27FC236}">
                <a16:creationId xmlns:a16="http://schemas.microsoft.com/office/drawing/2014/main" id="{D49AFC33-2680-4E01-A50C-D32A3437FA95}"/>
              </a:ext>
            </a:extLst>
          </p:cNvPr>
          <p:cNvCxnSpPr/>
          <p:nvPr/>
        </p:nvCxnSpPr>
        <p:spPr>
          <a:xfrm>
            <a:off x="2273557" y="2930991"/>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136B013-06DD-49F2-BF39-5F0E2CCD2FD1}"/>
              </a:ext>
            </a:extLst>
          </p:cNvPr>
          <p:cNvSpPr txBox="1"/>
          <p:nvPr/>
        </p:nvSpPr>
        <p:spPr>
          <a:xfrm>
            <a:off x="1905751" y="1979145"/>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01</a:t>
            </a:r>
          </a:p>
        </p:txBody>
      </p:sp>
      <p:sp>
        <p:nvSpPr>
          <p:cNvPr id="10" name="TextBox 9">
            <a:extLst>
              <a:ext uri="{FF2B5EF4-FFF2-40B4-BE49-F238E27FC236}">
                <a16:creationId xmlns:a16="http://schemas.microsoft.com/office/drawing/2014/main" id="{1224EBB5-B997-4958-AC7F-7DACA94B0BE7}"/>
              </a:ext>
            </a:extLst>
          </p:cNvPr>
          <p:cNvSpPr txBox="1"/>
          <p:nvPr/>
        </p:nvSpPr>
        <p:spPr>
          <a:xfrm>
            <a:off x="1905750" y="2247319"/>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3" name="Oval 12">
            <a:extLst>
              <a:ext uri="{FF2B5EF4-FFF2-40B4-BE49-F238E27FC236}">
                <a16:creationId xmlns:a16="http://schemas.microsoft.com/office/drawing/2014/main" id="{667155B4-E5F5-462D-B3C7-C591A073C01D}"/>
              </a:ext>
            </a:extLst>
          </p:cNvPr>
          <p:cNvSpPr>
            <a:spLocks noChangeAspect="1"/>
          </p:cNvSpPr>
          <p:nvPr/>
        </p:nvSpPr>
        <p:spPr>
          <a:xfrm>
            <a:off x="381000" y="3440876"/>
            <a:ext cx="1463040" cy="146304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4" name="TextBox 13">
            <a:extLst>
              <a:ext uri="{FF2B5EF4-FFF2-40B4-BE49-F238E27FC236}">
                <a16:creationId xmlns:a16="http://schemas.microsoft.com/office/drawing/2014/main" id="{D18EFC10-788D-450C-81D8-8F7D3714C729}"/>
              </a:ext>
            </a:extLst>
          </p:cNvPr>
          <p:cNvSpPr txBox="1"/>
          <p:nvPr/>
        </p:nvSpPr>
        <p:spPr>
          <a:xfrm>
            <a:off x="3393688" y="4360456"/>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5" name="Straight Connector 14">
            <a:extLst>
              <a:ext uri="{FF2B5EF4-FFF2-40B4-BE49-F238E27FC236}">
                <a16:creationId xmlns:a16="http://schemas.microsoft.com/office/drawing/2014/main" id="{7912C05F-5D50-4D30-8750-ABB5559B2BBA}"/>
              </a:ext>
            </a:extLst>
          </p:cNvPr>
          <p:cNvCxnSpPr/>
          <p:nvPr/>
        </p:nvCxnSpPr>
        <p:spPr>
          <a:xfrm>
            <a:off x="2273557" y="4545122"/>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234FF93-0128-4E09-A72F-EFAE7336C4DF}"/>
              </a:ext>
            </a:extLst>
          </p:cNvPr>
          <p:cNvSpPr txBox="1"/>
          <p:nvPr/>
        </p:nvSpPr>
        <p:spPr>
          <a:xfrm>
            <a:off x="1905751" y="3593276"/>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02</a:t>
            </a:r>
          </a:p>
        </p:txBody>
      </p:sp>
      <p:sp>
        <p:nvSpPr>
          <p:cNvPr id="17" name="TextBox 16">
            <a:extLst>
              <a:ext uri="{FF2B5EF4-FFF2-40B4-BE49-F238E27FC236}">
                <a16:creationId xmlns:a16="http://schemas.microsoft.com/office/drawing/2014/main" id="{CCC7496F-8342-49D7-B29F-71A40FA4399A}"/>
              </a:ext>
            </a:extLst>
          </p:cNvPr>
          <p:cNvSpPr txBox="1"/>
          <p:nvPr/>
        </p:nvSpPr>
        <p:spPr>
          <a:xfrm>
            <a:off x="1905750" y="3861450"/>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9" name="Oval 18">
            <a:extLst>
              <a:ext uri="{FF2B5EF4-FFF2-40B4-BE49-F238E27FC236}">
                <a16:creationId xmlns:a16="http://schemas.microsoft.com/office/drawing/2014/main" id="{49B2D851-530E-4944-AD97-2AC6EE29C74A}"/>
              </a:ext>
            </a:extLst>
          </p:cNvPr>
          <p:cNvSpPr>
            <a:spLocks noChangeAspect="1"/>
          </p:cNvSpPr>
          <p:nvPr/>
        </p:nvSpPr>
        <p:spPr>
          <a:xfrm>
            <a:off x="4572000" y="182880"/>
            <a:ext cx="1463040" cy="146304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20" name="TextBox 19">
            <a:extLst>
              <a:ext uri="{FF2B5EF4-FFF2-40B4-BE49-F238E27FC236}">
                <a16:creationId xmlns:a16="http://schemas.microsoft.com/office/drawing/2014/main" id="{0FD717EC-295D-4450-95E0-9FF9E9A6D088}"/>
              </a:ext>
            </a:extLst>
          </p:cNvPr>
          <p:cNvSpPr txBox="1"/>
          <p:nvPr/>
        </p:nvSpPr>
        <p:spPr>
          <a:xfrm>
            <a:off x="7584688" y="110246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21" name="Straight Connector 20">
            <a:extLst>
              <a:ext uri="{FF2B5EF4-FFF2-40B4-BE49-F238E27FC236}">
                <a16:creationId xmlns:a16="http://schemas.microsoft.com/office/drawing/2014/main" id="{9C6B9CC6-DF03-492A-9F8F-1F32CC22A155}"/>
              </a:ext>
            </a:extLst>
          </p:cNvPr>
          <p:cNvCxnSpPr/>
          <p:nvPr/>
        </p:nvCxnSpPr>
        <p:spPr>
          <a:xfrm>
            <a:off x="6464557" y="128712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DE5148F-F8FF-4D7F-9883-918FD4A430ED}"/>
              </a:ext>
            </a:extLst>
          </p:cNvPr>
          <p:cNvSpPr txBox="1"/>
          <p:nvPr/>
        </p:nvSpPr>
        <p:spPr>
          <a:xfrm>
            <a:off x="6096751" y="33528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04</a:t>
            </a:r>
          </a:p>
        </p:txBody>
      </p:sp>
      <p:sp>
        <p:nvSpPr>
          <p:cNvPr id="23" name="TextBox 22">
            <a:extLst>
              <a:ext uri="{FF2B5EF4-FFF2-40B4-BE49-F238E27FC236}">
                <a16:creationId xmlns:a16="http://schemas.microsoft.com/office/drawing/2014/main" id="{A811D6BD-5FAF-4CDD-AE34-68F4F67235D2}"/>
              </a:ext>
            </a:extLst>
          </p:cNvPr>
          <p:cNvSpPr txBox="1"/>
          <p:nvPr/>
        </p:nvSpPr>
        <p:spPr>
          <a:xfrm>
            <a:off x="6096750" y="60345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25" name="Oval 24">
            <a:extLst>
              <a:ext uri="{FF2B5EF4-FFF2-40B4-BE49-F238E27FC236}">
                <a16:creationId xmlns:a16="http://schemas.microsoft.com/office/drawing/2014/main" id="{607A15AB-8388-40C8-931C-9EFB0FEE267E}"/>
              </a:ext>
            </a:extLst>
          </p:cNvPr>
          <p:cNvSpPr>
            <a:spLocks noChangeAspect="1"/>
          </p:cNvSpPr>
          <p:nvPr/>
        </p:nvSpPr>
        <p:spPr>
          <a:xfrm>
            <a:off x="4572000" y="1828800"/>
            <a:ext cx="1463040" cy="146304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26" name="TextBox 25">
            <a:extLst>
              <a:ext uri="{FF2B5EF4-FFF2-40B4-BE49-F238E27FC236}">
                <a16:creationId xmlns:a16="http://schemas.microsoft.com/office/drawing/2014/main" id="{2A2C4DC2-9443-4E89-8A49-07C3AFBDF4A1}"/>
              </a:ext>
            </a:extLst>
          </p:cNvPr>
          <p:cNvSpPr txBox="1"/>
          <p:nvPr/>
        </p:nvSpPr>
        <p:spPr>
          <a:xfrm>
            <a:off x="7584688" y="274838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9AB86062-C98C-43F4-98EF-64DDA8996A8F}"/>
              </a:ext>
            </a:extLst>
          </p:cNvPr>
          <p:cNvCxnSpPr/>
          <p:nvPr/>
        </p:nvCxnSpPr>
        <p:spPr>
          <a:xfrm>
            <a:off x="6464557" y="293304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3B36670-6E03-4155-A638-8210FB446976}"/>
              </a:ext>
            </a:extLst>
          </p:cNvPr>
          <p:cNvSpPr txBox="1"/>
          <p:nvPr/>
        </p:nvSpPr>
        <p:spPr>
          <a:xfrm>
            <a:off x="6096751" y="198120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05</a:t>
            </a:r>
          </a:p>
        </p:txBody>
      </p:sp>
      <p:sp>
        <p:nvSpPr>
          <p:cNvPr id="29" name="TextBox 28">
            <a:extLst>
              <a:ext uri="{FF2B5EF4-FFF2-40B4-BE49-F238E27FC236}">
                <a16:creationId xmlns:a16="http://schemas.microsoft.com/office/drawing/2014/main" id="{D1B6A405-B2DF-4F1C-9AA9-09460CB6444B}"/>
              </a:ext>
            </a:extLst>
          </p:cNvPr>
          <p:cNvSpPr txBox="1"/>
          <p:nvPr/>
        </p:nvSpPr>
        <p:spPr>
          <a:xfrm>
            <a:off x="6096750" y="224937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31" name="Oval 30">
            <a:extLst>
              <a:ext uri="{FF2B5EF4-FFF2-40B4-BE49-F238E27FC236}">
                <a16:creationId xmlns:a16="http://schemas.microsoft.com/office/drawing/2014/main" id="{575B8BDA-4EDF-4E20-AD58-1B83173DD786}"/>
              </a:ext>
            </a:extLst>
          </p:cNvPr>
          <p:cNvSpPr>
            <a:spLocks noChangeAspect="1"/>
          </p:cNvSpPr>
          <p:nvPr/>
        </p:nvSpPr>
        <p:spPr>
          <a:xfrm>
            <a:off x="4572000" y="3474720"/>
            <a:ext cx="1463040" cy="1463040"/>
          </a:xfrm>
          <a:prstGeom prst="ellipse">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32" name="TextBox 31">
            <a:extLst>
              <a:ext uri="{FF2B5EF4-FFF2-40B4-BE49-F238E27FC236}">
                <a16:creationId xmlns:a16="http://schemas.microsoft.com/office/drawing/2014/main" id="{76FB139C-4F6C-4594-A5EC-8B881B5E280D}"/>
              </a:ext>
            </a:extLst>
          </p:cNvPr>
          <p:cNvSpPr txBox="1"/>
          <p:nvPr/>
        </p:nvSpPr>
        <p:spPr>
          <a:xfrm>
            <a:off x="7584688" y="439430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33" name="Straight Connector 32">
            <a:extLst>
              <a:ext uri="{FF2B5EF4-FFF2-40B4-BE49-F238E27FC236}">
                <a16:creationId xmlns:a16="http://schemas.microsoft.com/office/drawing/2014/main" id="{F4FFB249-101A-40B9-AF98-E3C5B91D4155}"/>
              </a:ext>
            </a:extLst>
          </p:cNvPr>
          <p:cNvCxnSpPr/>
          <p:nvPr/>
        </p:nvCxnSpPr>
        <p:spPr>
          <a:xfrm>
            <a:off x="6464557" y="457896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7F6C73B-07C1-4321-8301-20E851FF61FE}"/>
              </a:ext>
            </a:extLst>
          </p:cNvPr>
          <p:cNvSpPr txBox="1"/>
          <p:nvPr/>
        </p:nvSpPr>
        <p:spPr>
          <a:xfrm>
            <a:off x="6096751" y="362712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06</a:t>
            </a:r>
          </a:p>
        </p:txBody>
      </p:sp>
      <p:sp>
        <p:nvSpPr>
          <p:cNvPr id="35" name="TextBox 34">
            <a:extLst>
              <a:ext uri="{FF2B5EF4-FFF2-40B4-BE49-F238E27FC236}">
                <a16:creationId xmlns:a16="http://schemas.microsoft.com/office/drawing/2014/main" id="{1415DDBB-7F04-4789-9A02-DAB3BA68B314}"/>
              </a:ext>
            </a:extLst>
          </p:cNvPr>
          <p:cNvSpPr txBox="1"/>
          <p:nvPr/>
        </p:nvSpPr>
        <p:spPr>
          <a:xfrm>
            <a:off x="6096750" y="389529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37" name="Oval 36">
            <a:extLst>
              <a:ext uri="{FF2B5EF4-FFF2-40B4-BE49-F238E27FC236}">
                <a16:creationId xmlns:a16="http://schemas.microsoft.com/office/drawing/2014/main" id="{2AE4664F-B053-4724-BA1C-219837A4D31F}"/>
              </a:ext>
            </a:extLst>
          </p:cNvPr>
          <p:cNvSpPr>
            <a:spLocks noChangeAspect="1"/>
          </p:cNvSpPr>
          <p:nvPr/>
        </p:nvSpPr>
        <p:spPr>
          <a:xfrm>
            <a:off x="4572000" y="5120640"/>
            <a:ext cx="1463040" cy="1463040"/>
          </a:xfrm>
          <a:prstGeom prst="ellipse">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38" name="TextBox 37">
            <a:extLst>
              <a:ext uri="{FF2B5EF4-FFF2-40B4-BE49-F238E27FC236}">
                <a16:creationId xmlns:a16="http://schemas.microsoft.com/office/drawing/2014/main" id="{36DC05E3-C233-4EB5-884C-0D572B8569F0}"/>
              </a:ext>
            </a:extLst>
          </p:cNvPr>
          <p:cNvSpPr txBox="1"/>
          <p:nvPr/>
        </p:nvSpPr>
        <p:spPr>
          <a:xfrm>
            <a:off x="7584688" y="6040220"/>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39" name="Straight Connector 38">
            <a:extLst>
              <a:ext uri="{FF2B5EF4-FFF2-40B4-BE49-F238E27FC236}">
                <a16:creationId xmlns:a16="http://schemas.microsoft.com/office/drawing/2014/main" id="{52FCE0D2-8389-4604-A4FB-3E29C2FD6B94}"/>
              </a:ext>
            </a:extLst>
          </p:cNvPr>
          <p:cNvCxnSpPr/>
          <p:nvPr/>
        </p:nvCxnSpPr>
        <p:spPr>
          <a:xfrm>
            <a:off x="6464557" y="6224886"/>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58FD89D-7719-4248-B391-C990FAA07D0F}"/>
              </a:ext>
            </a:extLst>
          </p:cNvPr>
          <p:cNvSpPr txBox="1"/>
          <p:nvPr/>
        </p:nvSpPr>
        <p:spPr>
          <a:xfrm>
            <a:off x="6096751" y="527304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07</a:t>
            </a:r>
          </a:p>
        </p:txBody>
      </p:sp>
      <p:sp>
        <p:nvSpPr>
          <p:cNvPr id="41" name="TextBox 40">
            <a:extLst>
              <a:ext uri="{FF2B5EF4-FFF2-40B4-BE49-F238E27FC236}">
                <a16:creationId xmlns:a16="http://schemas.microsoft.com/office/drawing/2014/main" id="{F35584C1-3451-43C0-AC76-1DEA0B28941E}"/>
              </a:ext>
            </a:extLst>
          </p:cNvPr>
          <p:cNvSpPr txBox="1"/>
          <p:nvPr/>
        </p:nvSpPr>
        <p:spPr>
          <a:xfrm>
            <a:off x="6096750" y="5541214"/>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43" name="Oval 42">
            <a:extLst>
              <a:ext uri="{FF2B5EF4-FFF2-40B4-BE49-F238E27FC236}">
                <a16:creationId xmlns:a16="http://schemas.microsoft.com/office/drawing/2014/main" id="{365C836E-1A0F-4633-B32E-86937E0F4F58}"/>
              </a:ext>
            </a:extLst>
          </p:cNvPr>
          <p:cNvSpPr>
            <a:spLocks noChangeAspect="1"/>
          </p:cNvSpPr>
          <p:nvPr/>
        </p:nvSpPr>
        <p:spPr>
          <a:xfrm>
            <a:off x="381000" y="5109776"/>
            <a:ext cx="1463040" cy="1463040"/>
          </a:xfrm>
          <a:prstGeom prst="ellipse">
            <a:avLst/>
          </a:pr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44" name="TextBox 43">
            <a:extLst>
              <a:ext uri="{FF2B5EF4-FFF2-40B4-BE49-F238E27FC236}">
                <a16:creationId xmlns:a16="http://schemas.microsoft.com/office/drawing/2014/main" id="{6E52FD63-EC64-4DEA-91AC-D23E438C924A}"/>
              </a:ext>
            </a:extLst>
          </p:cNvPr>
          <p:cNvSpPr txBox="1"/>
          <p:nvPr/>
        </p:nvSpPr>
        <p:spPr>
          <a:xfrm>
            <a:off x="3393688" y="6029356"/>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45" name="Straight Connector 44">
            <a:extLst>
              <a:ext uri="{FF2B5EF4-FFF2-40B4-BE49-F238E27FC236}">
                <a16:creationId xmlns:a16="http://schemas.microsoft.com/office/drawing/2014/main" id="{AC8283F1-D3AC-4623-8B4B-F31D8CA0810B}"/>
              </a:ext>
            </a:extLst>
          </p:cNvPr>
          <p:cNvCxnSpPr/>
          <p:nvPr/>
        </p:nvCxnSpPr>
        <p:spPr>
          <a:xfrm>
            <a:off x="2273557" y="6214022"/>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4A7F742-6D36-4FE4-B047-1E1949636580}"/>
              </a:ext>
            </a:extLst>
          </p:cNvPr>
          <p:cNvSpPr txBox="1"/>
          <p:nvPr/>
        </p:nvSpPr>
        <p:spPr>
          <a:xfrm>
            <a:off x="1905751" y="5262176"/>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03</a:t>
            </a:r>
          </a:p>
        </p:txBody>
      </p:sp>
      <p:sp>
        <p:nvSpPr>
          <p:cNvPr id="47" name="TextBox 46">
            <a:extLst>
              <a:ext uri="{FF2B5EF4-FFF2-40B4-BE49-F238E27FC236}">
                <a16:creationId xmlns:a16="http://schemas.microsoft.com/office/drawing/2014/main" id="{1D48192C-BEB0-4F14-AD16-91062BB3CECC}"/>
              </a:ext>
            </a:extLst>
          </p:cNvPr>
          <p:cNvSpPr txBox="1"/>
          <p:nvPr/>
        </p:nvSpPr>
        <p:spPr>
          <a:xfrm>
            <a:off x="1905750" y="5530350"/>
            <a:ext cx="2437650" cy="600164"/>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49" name="Oval 48">
            <a:extLst>
              <a:ext uri="{FF2B5EF4-FFF2-40B4-BE49-F238E27FC236}">
                <a16:creationId xmlns:a16="http://schemas.microsoft.com/office/drawing/2014/main" id="{09AA4CA1-0B40-4CDD-8DDA-6AEF97093FA4}"/>
              </a:ext>
            </a:extLst>
          </p:cNvPr>
          <p:cNvSpPr>
            <a:spLocks noChangeAspect="1"/>
          </p:cNvSpPr>
          <p:nvPr/>
        </p:nvSpPr>
        <p:spPr>
          <a:xfrm>
            <a:off x="8612087" y="342868"/>
            <a:ext cx="914400" cy="914400"/>
          </a:xfrm>
          <a:prstGeom prst="ellipse">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50" name="TextBox 49">
            <a:extLst>
              <a:ext uri="{FF2B5EF4-FFF2-40B4-BE49-F238E27FC236}">
                <a16:creationId xmlns:a16="http://schemas.microsoft.com/office/drawing/2014/main" id="{129C60EF-321C-494B-B8C7-A7AEEE74AE23}"/>
              </a:ext>
            </a:extLst>
          </p:cNvPr>
          <p:cNvSpPr txBox="1"/>
          <p:nvPr/>
        </p:nvSpPr>
        <p:spPr>
          <a:xfrm>
            <a:off x="11277600" y="933183"/>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51" name="Straight Connector 50">
            <a:extLst>
              <a:ext uri="{FF2B5EF4-FFF2-40B4-BE49-F238E27FC236}">
                <a16:creationId xmlns:a16="http://schemas.microsoft.com/office/drawing/2014/main" id="{8451C1FF-2C76-4EA1-B363-98B0C6731D34}"/>
              </a:ext>
            </a:extLst>
          </p:cNvPr>
          <p:cNvCxnSpPr/>
          <p:nvPr/>
        </p:nvCxnSpPr>
        <p:spPr>
          <a:xfrm>
            <a:off x="10157469" y="1117849"/>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C65F403-FAA7-405C-8DFE-629EE4B5B0A3}"/>
              </a:ext>
            </a:extLst>
          </p:cNvPr>
          <p:cNvSpPr txBox="1"/>
          <p:nvPr/>
        </p:nvSpPr>
        <p:spPr>
          <a:xfrm>
            <a:off x="9586054" y="338328"/>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08</a:t>
            </a:r>
          </a:p>
        </p:txBody>
      </p:sp>
      <p:sp>
        <p:nvSpPr>
          <p:cNvPr id="53" name="TextBox 52">
            <a:extLst>
              <a:ext uri="{FF2B5EF4-FFF2-40B4-BE49-F238E27FC236}">
                <a16:creationId xmlns:a16="http://schemas.microsoft.com/office/drawing/2014/main" id="{58E908F5-CB53-4880-A803-536775951071}"/>
              </a:ext>
            </a:extLst>
          </p:cNvPr>
          <p:cNvSpPr txBox="1"/>
          <p:nvPr/>
        </p:nvSpPr>
        <p:spPr>
          <a:xfrm>
            <a:off x="9586054" y="603454"/>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56" name="Oval 55">
            <a:extLst>
              <a:ext uri="{FF2B5EF4-FFF2-40B4-BE49-F238E27FC236}">
                <a16:creationId xmlns:a16="http://schemas.microsoft.com/office/drawing/2014/main" id="{36606A57-44AF-48E7-8D8E-6C344B7B26F3}"/>
              </a:ext>
            </a:extLst>
          </p:cNvPr>
          <p:cNvSpPr>
            <a:spLocks noChangeAspect="1"/>
          </p:cNvSpPr>
          <p:nvPr/>
        </p:nvSpPr>
        <p:spPr>
          <a:xfrm>
            <a:off x="8612087" y="1465569"/>
            <a:ext cx="914400" cy="914400"/>
          </a:xfrm>
          <a:prstGeom prst="ellipse">
            <a:avLst/>
          </a:prstGeom>
          <a:blipFill>
            <a:blip r:embed="rId10"/>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57" name="TextBox 56">
            <a:extLst>
              <a:ext uri="{FF2B5EF4-FFF2-40B4-BE49-F238E27FC236}">
                <a16:creationId xmlns:a16="http://schemas.microsoft.com/office/drawing/2014/main" id="{699DFE63-444F-4B28-9190-ED61452AB62E}"/>
              </a:ext>
            </a:extLst>
          </p:cNvPr>
          <p:cNvSpPr txBox="1"/>
          <p:nvPr/>
        </p:nvSpPr>
        <p:spPr>
          <a:xfrm>
            <a:off x="11277600" y="2055884"/>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58" name="Straight Connector 57">
            <a:extLst>
              <a:ext uri="{FF2B5EF4-FFF2-40B4-BE49-F238E27FC236}">
                <a16:creationId xmlns:a16="http://schemas.microsoft.com/office/drawing/2014/main" id="{D5DA4CD2-3561-49B6-9127-60E695A762B8}"/>
              </a:ext>
            </a:extLst>
          </p:cNvPr>
          <p:cNvCxnSpPr/>
          <p:nvPr/>
        </p:nvCxnSpPr>
        <p:spPr>
          <a:xfrm>
            <a:off x="10157469" y="2240550"/>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D0B0BCF5-E1C5-417F-BA4F-F6A81011A94E}"/>
              </a:ext>
            </a:extLst>
          </p:cNvPr>
          <p:cNvSpPr txBox="1"/>
          <p:nvPr/>
        </p:nvSpPr>
        <p:spPr>
          <a:xfrm>
            <a:off x="9586054" y="1461029"/>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09</a:t>
            </a:r>
          </a:p>
        </p:txBody>
      </p:sp>
      <p:sp>
        <p:nvSpPr>
          <p:cNvPr id="60" name="TextBox 59">
            <a:extLst>
              <a:ext uri="{FF2B5EF4-FFF2-40B4-BE49-F238E27FC236}">
                <a16:creationId xmlns:a16="http://schemas.microsoft.com/office/drawing/2014/main" id="{13FBD6D5-1D95-4BED-8FAA-B2D2C31453A1}"/>
              </a:ext>
            </a:extLst>
          </p:cNvPr>
          <p:cNvSpPr txBox="1"/>
          <p:nvPr/>
        </p:nvSpPr>
        <p:spPr>
          <a:xfrm>
            <a:off x="9586054" y="1726155"/>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62" name="Oval 61">
            <a:extLst>
              <a:ext uri="{FF2B5EF4-FFF2-40B4-BE49-F238E27FC236}">
                <a16:creationId xmlns:a16="http://schemas.microsoft.com/office/drawing/2014/main" id="{267BAF01-7080-42FF-BF2C-5ADC8E493E83}"/>
              </a:ext>
            </a:extLst>
          </p:cNvPr>
          <p:cNvSpPr>
            <a:spLocks noChangeAspect="1"/>
          </p:cNvSpPr>
          <p:nvPr/>
        </p:nvSpPr>
        <p:spPr>
          <a:xfrm>
            <a:off x="8611342" y="2570567"/>
            <a:ext cx="914400" cy="914400"/>
          </a:xfrm>
          <a:prstGeom prst="ellipse">
            <a:avLst/>
          </a:prstGeom>
          <a:blipFill>
            <a:blip r:embed="rId1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63" name="TextBox 62">
            <a:extLst>
              <a:ext uri="{FF2B5EF4-FFF2-40B4-BE49-F238E27FC236}">
                <a16:creationId xmlns:a16="http://schemas.microsoft.com/office/drawing/2014/main" id="{024750FF-C51A-440B-9E66-754F1D76A5E4}"/>
              </a:ext>
            </a:extLst>
          </p:cNvPr>
          <p:cNvSpPr txBox="1"/>
          <p:nvPr/>
        </p:nvSpPr>
        <p:spPr>
          <a:xfrm>
            <a:off x="11276855" y="3160882"/>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64" name="Straight Connector 63">
            <a:extLst>
              <a:ext uri="{FF2B5EF4-FFF2-40B4-BE49-F238E27FC236}">
                <a16:creationId xmlns:a16="http://schemas.microsoft.com/office/drawing/2014/main" id="{8A462E23-9F64-4210-9FB0-CBF21BDF2F2B}"/>
              </a:ext>
            </a:extLst>
          </p:cNvPr>
          <p:cNvCxnSpPr/>
          <p:nvPr/>
        </p:nvCxnSpPr>
        <p:spPr>
          <a:xfrm>
            <a:off x="10156724" y="3345548"/>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37F90932-D1C2-4BE7-974B-1C28EB281DA1}"/>
              </a:ext>
            </a:extLst>
          </p:cNvPr>
          <p:cNvSpPr txBox="1"/>
          <p:nvPr/>
        </p:nvSpPr>
        <p:spPr>
          <a:xfrm>
            <a:off x="9585309" y="2566027"/>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10</a:t>
            </a:r>
          </a:p>
        </p:txBody>
      </p:sp>
      <p:sp>
        <p:nvSpPr>
          <p:cNvPr id="66" name="TextBox 65">
            <a:extLst>
              <a:ext uri="{FF2B5EF4-FFF2-40B4-BE49-F238E27FC236}">
                <a16:creationId xmlns:a16="http://schemas.microsoft.com/office/drawing/2014/main" id="{AB481007-D874-4C0B-8DE6-514670C23EFE}"/>
              </a:ext>
            </a:extLst>
          </p:cNvPr>
          <p:cNvSpPr txBox="1"/>
          <p:nvPr/>
        </p:nvSpPr>
        <p:spPr>
          <a:xfrm>
            <a:off x="9585309" y="2831153"/>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68" name="Oval 67">
            <a:extLst>
              <a:ext uri="{FF2B5EF4-FFF2-40B4-BE49-F238E27FC236}">
                <a16:creationId xmlns:a16="http://schemas.microsoft.com/office/drawing/2014/main" id="{207BFD8D-D766-4251-9FF0-71350F07FB72}"/>
              </a:ext>
            </a:extLst>
          </p:cNvPr>
          <p:cNvSpPr>
            <a:spLocks noChangeAspect="1"/>
          </p:cNvSpPr>
          <p:nvPr/>
        </p:nvSpPr>
        <p:spPr>
          <a:xfrm>
            <a:off x="8611342" y="3706200"/>
            <a:ext cx="914400" cy="914400"/>
          </a:xfrm>
          <a:prstGeom prst="ellipse">
            <a:avLst/>
          </a:prstGeom>
          <a:blipFill>
            <a:blip r:embed="rId1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69" name="TextBox 68">
            <a:extLst>
              <a:ext uri="{FF2B5EF4-FFF2-40B4-BE49-F238E27FC236}">
                <a16:creationId xmlns:a16="http://schemas.microsoft.com/office/drawing/2014/main" id="{65F5740E-5881-4FBE-8EEE-36B6A4ACA430}"/>
              </a:ext>
            </a:extLst>
          </p:cNvPr>
          <p:cNvSpPr txBox="1"/>
          <p:nvPr/>
        </p:nvSpPr>
        <p:spPr>
          <a:xfrm>
            <a:off x="11276855" y="4296515"/>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70" name="Straight Connector 69">
            <a:extLst>
              <a:ext uri="{FF2B5EF4-FFF2-40B4-BE49-F238E27FC236}">
                <a16:creationId xmlns:a16="http://schemas.microsoft.com/office/drawing/2014/main" id="{116B092F-C145-4545-854A-410B6B89CDE0}"/>
              </a:ext>
            </a:extLst>
          </p:cNvPr>
          <p:cNvCxnSpPr/>
          <p:nvPr/>
        </p:nvCxnSpPr>
        <p:spPr>
          <a:xfrm>
            <a:off x="10156724" y="4481181"/>
            <a:ext cx="100584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76152361-F5F4-4CD3-A1C5-91929FEF8FD7}"/>
              </a:ext>
            </a:extLst>
          </p:cNvPr>
          <p:cNvSpPr txBox="1"/>
          <p:nvPr/>
        </p:nvSpPr>
        <p:spPr>
          <a:xfrm>
            <a:off x="9585309" y="3701660"/>
            <a:ext cx="2747293"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11</a:t>
            </a:r>
          </a:p>
        </p:txBody>
      </p:sp>
      <p:sp>
        <p:nvSpPr>
          <p:cNvPr id="72" name="TextBox 71">
            <a:extLst>
              <a:ext uri="{FF2B5EF4-FFF2-40B4-BE49-F238E27FC236}">
                <a16:creationId xmlns:a16="http://schemas.microsoft.com/office/drawing/2014/main" id="{8A5F9660-5A86-4C37-803E-8AF3DE5FA6D0}"/>
              </a:ext>
            </a:extLst>
          </p:cNvPr>
          <p:cNvSpPr txBox="1"/>
          <p:nvPr/>
        </p:nvSpPr>
        <p:spPr>
          <a:xfrm>
            <a:off x="9585309" y="3966786"/>
            <a:ext cx="2652691"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a:t>
            </a:r>
            <a:endParaRPr lang="en-US" sz="1100" b="1" dirty="0">
              <a:solidFill>
                <a:srgbClr val="3B3B3B"/>
              </a:solidFill>
              <a:latin typeface="Century Gothic" panose="020B0502020202020204" pitchFamily="34" charset="0"/>
            </a:endParaRPr>
          </a:p>
        </p:txBody>
      </p:sp>
      <p:sp>
        <p:nvSpPr>
          <p:cNvPr id="74" name="Oval 73">
            <a:extLst>
              <a:ext uri="{FF2B5EF4-FFF2-40B4-BE49-F238E27FC236}">
                <a16:creationId xmlns:a16="http://schemas.microsoft.com/office/drawing/2014/main" id="{DB666673-9892-4748-ADEB-88F8A359E985}"/>
              </a:ext>
            </a:extLst>
          </p:cNvPr>
          <p:cNvSpPr>
            <a:spLocks noChangeAspect="1"/>
          </p:cNvSpPr>
          <p:nvPr/>
        </p:nvSpPr>
        <p:spPr>
          <a:xfrm>
            <a:off x="8686800" y="5029200"/>
            <a:ext cx="548640" cy="548640"/>
          </a:xfrm>
          <a:prstGeom prst="ellipse">
            <a:avLst/>
          </a:prstGeom>
          <a:blipFill>
            <a:blip r:embed="rId1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77" name="TextBox 76">
            <a:extLst>
              <a:ext uri="{FF2B5EF4-FFF2-40B4-BE49-F238E27FC236}">
                <a16:creationId xmlns:a16="http://schemas.microsoft.com/office/drawing/2014/main" id="{018CDFF4-DFC8-49E5-8ED3-6CF6BFC4C632}"/>
              </a:ext>
            </a:extLst>
          </p:cNvPr>
          <p:cNvSpPr txBox="1"/>
          <p:nvPr/>
        </p:nvSpPr>
        <p:spPr>
          <a:xfrm>
            <a:off x="9167798" y="505179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81" name="Oval 80">
            <a:extLst>
              <a:ext uri="{FF2B5EF4-FFF2-40B4-BE49-F238E27FC236}">
                <a16:creationId xmlns:a16="http://schemas.microsoft.com/office/drawing/2014/main" id="{4F2D65EA-55DE-4B74-9763-61B431BCECA5}"/>
              </a:ext>
            </a:extLst>
          </p:cNvPr>
          <p:cNvSpPr>
            <a:spLocks noChangeAspect="1"/>
          </p:cNvSpPr>
          <p:nvPr/>
        </p:nvSpPr>
        <p:spPr>
          <a:xfrm>
            <a:off x="10515600" y="5029200"/>
            <a:ext cx="548640" cy="548640"/>
          </a:xfrm>
          <a:prstGeom prst="ellipse">
            <a:avLst/>
          </a:prstGeom>
          <a:blipFill>
            <a:blip r:embed="rId1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82" name="TextBox 81">
            <a:extLst>
              <a:ext uri="{FF2B5EF4-FFF2-40B4-BE49-F238E27FC236}">
                <a16:creationId xmlns:a16="http://schemas.microsoft.com/office/drawing/2014/main" id="{E5743AD6-B79A-4DA9-AC09-6721C40EBAFB}"/>
              </a:ext>
            </a:extLst>
          </p:cNvPr>
          <p:cNvSpPr txBox="1"/>
          <p:nvPr/>
        </p:nvSpPr>
        <p:spPr>
          <a:xfrm>
            <a:off x="10996598" y="505179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84" name="Oval 83">
            <a:extLst>
              <a:ext uri="{FF2B5EF4-FFF2-40B4-BE49-F238E27FC236}">
                <a16:creationId xmlns:a16="http://schemas.microsoft.com/office/drawing/2014/main" id="{07B2B26F-C15B-4810-B7DC-40613C890390}"/>
              </a:ext>
            </a:extLst>
          </p:cNvPr>
          <p:cNvSpPr>
            <a:spLocks noChangeAspect="1"/>
          </p:cNvSpPr>
          <p:nvPr/>
        </p:nvSpPr>
        <p:spPr>
          <a:xfrm>
            <a:off x="8686800" y="5852160"/>
            <a:ext cx="548640" cy="548640"/>
          </a:xfrm>
          <a:prstGeom prst="ellipse">
            <a:avLst/>
          </a:prstGeom>
          <a:blipFill>
            <a:blip r:embed="rId1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85" name="TextBox 84">
            <a:extLst>
              <a:ext uri="{FF2B5EF4-FFF2-40B4-BE49-F238E27FC236}">
                <a16:creationId xmlns:a16="http://schemas.microsoft.com/office/drawing/2014/main" id="{ABB41222-CD16-4B14-8EA1-0B2B173467E4}"/>
              </a:ext>
            </a:extLst>
          </p:cNvPr>
          <p:cNvSpPr txBox="1"/>
          <p:nvPr/>
        </p:nvSpPr>
        <p:spPr>
          <a:xfrm>
            <a:off x="9167798" y="587475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87" name="Oval 86">
            <a:extLst>
              <a:ext uri="{FF2B5EF4-FFF2-40B4-BE49-F238E27FC236}">
                <a16:creationId xmlns:a16="http://schemas.microsoft.com/office/drawing/2014/main" id="{FAC400C2-204B-419B-A3DD-126C2A3D3063}"/>
              </a:ext>
            </a:extLst>
          </p:cNvPr>
          <p:cNvSpPr>
            <a:spLocks noChangeAspect="1"/>
          </p:cNvSpPr>
          <p:nvPr/>
        </p:nvSpPr>
        <p:spPr>
          <a:xfrm>
            <a:off x="10515600" y="5852160"/>
            <a:ext cx="548640" cy="548640"/>
          </a:xfrm>
          <a:prstGeom prst="ellipse">
            <a:avLst/>
          </a:prstGeom>
          <a:blipFill>
            <a:blip r:embed="rId1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88" name="TextBox 87">
            <a:extLst>
              <a:ext uri="{FF2B5EF4-FFF2-40B4-BE49-F238E27FC236}">
                <a16:creationId xmlns:a16="http://schemas.microsoft.com/office/drawing/2014/main" id="{09D89E2B-7AF6-4435-B07D-32E235E3041D}"/>
              </a:ext>
            </a:extLst>
          </p:cNvPr>
          <p:cNvSpPr txBox="1"/>
          <p:nvPr/>
        </p:nvSpPr>
        <p:spPr>
          <a:xfrm>
            <a:off x="10996598" y="5874754"/>
            <a:ext cx="1005840" cy="461665"/>
          </a:xfrm>
          <a:prstGeom prst="rect">
            <a:avLst/>
          </a:prstGeom>
          <a:noFill/>
        </p:spPr>
        <p:txBody>
          <a:bodyPr wrap="square" rtlCol="0">
            <a:spAutoFit/>
          </a:bodyPr>
          <a:lstStyle/>
          <a:p>
            <a:pPr algn="ctr"/>
            <a:r>
              <a:rPr lang="en-US" sz="1200" dirty="0">
                <a:solidFill>
                  <a:srgbClr val="3B3B3B"/>
                </a:solidFill>
                <a:latin typeface="Century Gothic" panose="020B0502020202020204" pitchFamily="34" charset="0"/>
              </a:rPr>
              <a:t>Lorem 01</a:t>
            </a:r>
          </a:p>
          <a:p>
            <a:pPr algn="ctr"/>
            <a:r>
              <a:rPr lang="en-US" sz="1200" dirty="0">
                <a:solidFill>
                  <a:srgbClr val="3B3B3B"/>
                </a:solidFill>
                <a:latin typeface="Century Gothic" panose="020B0502020202020204" pitchFamily="34" charset="0"/>
              </a:rPr>
              <a:t>$1.23</a:t>
            </a:r>
          </a:p>
        </p:txBody>
      </p:sp>
      <p:sp>
        <p:nvSpPr>
          <p:cNvPr id="92" name="Freeform 1">
            <a:extLst>
              <a:ext uri="{FF2B5EF4-FFF2-40B4-BE49-F238E27FC236}">
                <a16:creationId xmlns:a16="http://schemas.microsoft.com/office/drawing/2014/main" id="{39174BC2-C327-4E39-9314-9B1F193A79BA}"/>
              </a:ext>
            </a:extLst>
          </p:cNvPr>
          <p:cNvSpPr>
            <a:spLocks noChangeAspect="1" noChangeArrowheads="1"/>
          </p:cNvSpPr>
          <p:nvPr/>
        </p:nvSpPr>
        <p:spPr bwMode="auto">
          <a:xfrm>
            <a:off x="1446835" y="902156"/>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93" name="Freeform 16">
            <a:extLst>
              <a:ext uri="{FF2B5EF4-FFF2-40B4-BE49-F238E27FC236}">
                <a16:creationId xmlns:a16="http://schemas.microsoft.com/office/drawing/2014/main" id="{600CD489-E89B-49C3-8050-A31ED8ED9939}"/>
              </a:ext>
            </a:extLst>
          </p:cNvPr>
          <p:cNvSpPr>
            <a:spLocks noChangeAspect="1" noChangeArrowheads="1"/>
          </p:cNvSpPr>
          <p:nvPr/>
        </p:nvSpPr>
        <p:spPr bwMode="auto">
          <a:xfrm>
            <a:off x="1448874" y="3853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94" name="TextBox 93">
            <a:extLst>
              <a:ext uri="{FF2B5EF4-FFF2-40B4-BE49-F238E27FC236}">
                <a16:creationId xmlns:a16="http://schemas.microsoft.com/office/drawing/2014/main" id="{56835018-A5FE-4701-B58C-1742B759EA06}"/>
              </a:ext>
            </a:extLst>
          </p:cNvPr>
          <p:cNvSpPr txBox="1"/>
          <p:nvPr/>
        </p:nvSpPr>
        <p:spPr>
          <a:xfrm>
            <a:off x="1723194" y="425554"/>
            <a:ext cx="2746932" cy="292388"/>
          </a:xfrm>
          <a:prstGeom prst="rect">
            <a:avLst/>
          </a:prstGeom>
          <a:noFill/>
        </p:spPr>
        <p:txBody>
          <a:bodyPr wrap="square" rtlCol="0">
            <a:spAutoFit/>
          </a:bodyPr>
          <a:lstStyle/>
          <a:p>
            <a:r>
              <a:rPr lang="en-US" sz="1300" dirty="0">
                <a:solidFill>
                  <a:srgbClr val="3B3B3B"/>
                </a:solidFill>
                <a:latin typeface="Century Gothic" panose="020B0502020202020204" pitchFamily="34" charset="0"/>
              </a:rPr>
              <a:t>111 N. Front St. YourTown, WA</a:t>
            </a:r>
          </a:p>
        </p:txBody>
      </p:sp>
      <p:sp>
        <p:nvSpPr>
          <p:cNvPr id="95" name="TextBox 94">
            <a:extLst>
              <a:ext uri="{FF2B5EF4-FFF2-40B4-BE49-F238E27FC236}">
                <a16:creationId xmlns:a16="http://schemas.microsoft.com/office/drawing/2014/main" id="{930F376A-65AF-4D2B-A2D0-4F9282DFF63C}"/>
              </a:ext>
            </a:extLst>
          </p:cNvPr>
          <p:cNvSpPr txBox="1"/>
          <p:nvPr/>
        </p:nvSpPr>
        <p:spPr>
          <a:xfrm>
            <a:off x="1739317" y="887738"/>
            <a:ext cx="1536604" cy="292388"/>
          </a:xfrm>
          <a:prstGeom prst="rect">
            <a:avLst/>
          </a:prstGeom>
          <a:noFill/>
        </p:spPr>
        <p:txBody>
          <a:bodyPr wrap="square" rtlCol="0">
            <a:spAutoFit/>
          </a:bodyPr>
          <a:lstStyle/>
          <a:p>
            <a:r>
              <a:rPr lang="en-US" sz="1300" dirty="0">
                <a:solidFill>
                  <a:srgbClr val="3B3B3B"/>
                </a:solidFill>
                <a:latin typeface="Century Gothic" panose="020B0502020202020204" pitchFamily="34" charset="0"/>
              </a:rPr>
              <a:t>555-555-1234</a:t>
            </a:r>
          </a:p>
        </p:txBody>
      </p:sp>
      <p:pic>
        <p:nvPicPr>
          <p:cNvPr id="75" name="Picture 74">
            <a:extLst>
              <a:ext uri="{FF2B5EF4-FFF2-40B4-BE49-F238E27FC236}">
                <a16:creationId xmlns:a16="http://schemas.microsoft.com/office/drawing/2014/main" id="{63D7BD9F-0310-4FA0-996B-F8D641995CEA}"/>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7253" y="96796"/>
            <a:ext cx="1097280" cy="818696"/>
          </a:xfrm>
          <a:prstGeom prst="rect">
            <a:avLst/>
          </a:prstGeom>
        </p:spPr>
      </p:pic>
      <p:pic>
        <p:nvPicPr>
          <p:cNvPr id="78" name="Picture 77">
            <a:hlinkClick r:id="rId18"/>
            <a:extLst>
              <a:ext uri="{FF2B5EF4-FFF2-40B4-BE49-F238E27FC236}">
                <a16:creationId xmlns:a16="http://schemas.microsoft.com/office/drawing/2014/main" id="{F513CB99-C00A-4A1C-992B-3D7DB33CAF6E}"/>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80974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831</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2019-11-25T21:18:11Z</dcterms:modified>
</cp:coreProperties>
</file>