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1941" r:id="rId2"/>
    <p:sldId id="367" r:id="rId3"/>
    <p:sldId id="282" r:id="rId4"/>
    <p:sldId id="1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4" d="100"/>
          <a:sy n="94" d="100"/>
        </p:scale>
        <p:origin x="108"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68905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hyperlink" Target="http://powerpoint.sage-fox.com/" TargetMode="External"/><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hyperlink" Target="http://menu.sage-fox.com/" TargetMode="External"/><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Rectangle 88">
            <a:extLst>
              <a:ext uri="{FF2B5EF4-FFF2-40B4-BE49-F238E27FC236}">
                <a16:creationId xmlns:a16="http://schemas.microsoft.com/office/drawing/2014/main" id="{07BB4E77-7E16-4172-BC0F-7C13E7257E75}"/>
              </a:ext>
            </a:extLst>
          </p:cNvPr>
          <p:cNvSpPr/>
          <p:nvPr/>
        </p:nvSpPr>
        <p:spPr>
          <a:xfrm>
            <a:off x="4305173" y="-6503"/>
            <a:ext cx="4057031" cy="6864503"/>
          </a:xfrm>
          <a:prstGeom prst="rect">
            <a:avLst/>
          </a:prstGeom>
          <a:solidFill>
            <a:srgbClr val="3B3B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6" name="Freeform: Shape 65">
            <a:extLst>
              <a:ext uri="{FF2B5EF4-FFF2-40B4-BE49-F238E27FC236}">
                <a16:creationId xmlns:a16="http://schemas.microsoft.com/office/drawing/2014/main" id="{2694896C-963D-4DA7-8C36-3A47B41A7704}"/>
              </a:ext>
            </a:extLst>
          </p:cNvPr>
          <p:cNvSpPr/>
          <p:nvPr/>
        </p:nvSpPr>
        <p:spPr>
          <a:xfrm>
            <a:off x="4455351" y="-6503"/>
            <a:ext cx="3913227" cy="2087912"/>
          </a:xfrm>
          <a:custGeom>
            <a:avLst/>
            <a:gdLst>
              <a:gd name="connsiteX0" fmla="*/ 0 w 3913227"/>
              <a:gd name="connsiteY0" fmla="*/ 0 h 2087912"/>
              <a:gd name="connsiteX1" fmla="*/ 3913227 w 3913227"/>
              <a:gd name="connsiteY1" fmla="*/ 0 h 2087912"/>
              <a:gd name="connsiteX2" fmla="*/ 3048220 w 3913227"/>
              <a:gd name="connsiteY2" fmla="*/ 2087912 h 2087912"/>
              <a:gd name="connsiteX3" fmla="*/ 0 w 3913227"/>
              <a:gd name="connsiteY3" fmla="*/ 2087912 h 2087912"/>
            </a:gdLst>
            <a:ahLst/>
            <a:cxnLst>
              <a:cxn ang="0">
                <a:pos x="connsiteX0" y="connsiteY0"/>
              </a:cxn>
              <a:cxn ang="0">
                <a:pos x="connsiteX1" y="connsiteY1"/>
              </a:cxn>
              <a:cxn ang="0">
                <a:pos x="connsiteX2" y="connsiteY2"/>
              </a:cxn>
              <a:cxn ang="0">
                <a:pos x="connsiteX3" y="connsiteY3"/>
              </a:cxn>
            </a:cxnLst>
            <a:rect l="l" t="t" r="r" b="b"/>
            <a:pathLst>
              <a:path w="3913227" h="2087912">
                <a:moveTo>
                  <a:pt x="0" y="0"/>
                </a:moveTo>
                <a:lnTo>
                  <a:pt x="3913227" y="0"/>
                </a:lnTo>
                <a:lnTo>
                  <a:pt x="3048220" y="2087912"/>
                </a:lnTo>
                <a:lnTo>
                  <a:pt x="0" y="2087912"/>
                </a:lnTo>
                <a:close/>
              </a:path>
            </a:pathLst>
          </a:custGeom>
          <a:solidFill>
            <a:srgbClr val="454544"/>
          </a:solidFill>
          <a:ln>
            <a:noFill/>
          </a:ln>
          <a:effectLst>
            <a:outerShdw blurRad="127000" dist="127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pic>
        <p:nvPicPr>
          <p:cNvPr id="7" name="Picture 6">
            <a:extLst>
              <a:ext uri="{FF2B5EF4-FFF2-40B4-BE49-F238E27FC236}">
                <a16:creationId xmlns:a16="http://schemas.microsoft.com/office/drawing/2014/main" id="{5C254F31-CDB3-420C-B56D-C14A744041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152400"/>
            <a:ext cx="1005840" cy="1245327"/>
          </a:xfrm>
          <a:prstGeom prst="rect">
            <a:avLst/>
          </a:prstGeom>
          <a:ln>
            <a:solidFill>
              <a:srgbClr val="FFC000"/>
            </a:solidFill>
          </a:ln>
        </p:spPr>
      </p:pic>
      <p:sp>
        <p:nvSpPr>
          <p:cNvPr id="8" name="Freeform 1">
            <a:extLst>
              <a:ext uri="{FF2B5EF4-FFF2-40B4-BE49-F238E27FC236}">
                <a16:creationId xmlns:a16="http://schemas.microsoft.com/office/drawing/2014/main" id="{2C42B4B7-B1A3-425B-BF32-E0DC376A8A79}"/>
              </a:ext>
            </a:extLst>
          </p:cNvPr>
          <p:cNvSpPr>
            <a:spLocks noChangeAspect="1" noChangeArrowheads="1"/>
          </p:cNvSpPr>
          <p:nvPr/>
        </p:nvSpPr>
        <p:spPr bwMode="auto">
          <a:xfrm>
            <a:off x="1446835" y="902156"/>
            <a:ext cx="230331" cy="228600"/>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FFFFFF"/>
          </a:solidFill>
          <a:ln>
            <a:noFill/>
          </a:ln>
          <a:effectLst/>
        </p:spPr>
        <p:txBody>
          <a:bodyPr wrap="none" anchor="ctr"/>
          <a:lstStyle/>
          <a:p>
            <a:endParaRPr lang="en-US">
              <a:latin typeface="Century Gothic" panose="020B0502020202020204" pitchFamily="34" charset="0"/>
            </a:endParaRPr>
          </a:p>
        </p:txBody>
      </p:sp>
      <p:sp>
        <p:nvSpPr>
          <p:cNvPr id="9" name="Freeform 16">
            <a:extLst>
              <a:ext uri="{FF2B5EF4-FFF2-40B4-BE49-F238E27FC236}">
                <a16:creationId xmlns:a16="http://schemas.microsoft.com/office/drawing/2014/main" id="{638B7B7F-3BA5-48E0-984B-056649A71C84}"/>
              </a:ext>
            </a:extLst>
          </p:cNvPr>
          <p:cNvSpPr>
            <a:spLocks noChangeAspect="1" noChangeArrowheads="1"/>
          </p:cNvSpPr>
          <p:nvPr/>
        </p:nvSpPr>
        <p:spPr bwMode="auto">
          <a:xfrm>
            <a:off x="1448874" y="385374"/>
            <a:ext cx="210312" cy="299427"/>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FFFFFF"/>
          </a:solidFill>
          <a:ln>
            <a:noFill/>
          </a:ln>
          <a:effectLst/>
        </p:spPr>
        <p:txBody>
          <a:bodyPr wrap="none" anchor="ctr"/>
          <a:lstStyle/>
          <a:p>
            <a:endParaRPr lang="en-US">
              <a:latin typeface="Century Gothic" panose="020B0502020202020204" pitchFamily="34" charset="0"/>
            </a:endParaRPr>
          </a:p>
        </p:txBody>
      </p:sp>
      <p:sp>
        <p:nvSpPr>
          <p:cNvPr id="10" name="TextBox 9">
            <a:extLst>
              <a:ext uri="{FF2B5EF4-FFF2-40B4-BE49-F238E27FC236}">
                <a16:creationId xmlns:a16="http://schemas.microsoft.com/office/drawing/2014/main" id="{92D58F39-4CE3-4B92-9122-6D67B3F85A7A}"/>
              </a:ext>
            </a:extLst>
          </p:cNvPr>
          <p:cNvSpPr txBox="1"/>
          <p:nvPr/>
        </p:nvSpPr>
        <p:spPr>
          <a:xfrm>
            <a:off x="1723194" y="425554"/>
            <a:ext cx="2746932" cy="292388"/>
          </a:xfrm>
          <a:prstGeom prst="rect">
            <a:avLst/>
          </a:prstGeom>
          <a:noFill/>
        </p:spPr>
        <p:txBody>
          <a:bodyPr wrap="square" rtlCol="0">
            <a:spAutoFit/>
          </a:bodyPr>
          <a:lstStyle/>
          <a:p>
            <a:r>
              <a:rPr lang="en-US" sz="1300" dirty="0">
                <a:solidFill>
                  <a:schemeClr val="bg1"/>
                </a:solidFill>
                <a:latin typeface="Century Gothic" panose="020B0502020202020204" pitchFamily="34" charset="0"/>
              </a:rPr>
              <a:t>111 N. Front St. YourTown, WA</a:t>
            </a:r>
          </a:p>
        </p:txBody>
      </p:sp>
      <p:sp>
        <p:nvSpPr>
          <p:cNvPr id="11" name="TextBox 10">
            <a:extLst>
              <a:ext uri="{FF2B5EF4-FFF2-40B4-BE49-F238E27FC236}">
                <a16:creationId xmlns:a16="http://schemas.microsoft.com/office/drawing/2014/main" id="{38FD9626-42F1-48E6-910A-64A91CF11C09}"/>
              </a:ext>
            </a:extLst>
          </p:cNvPr>
          <p:cNvSpPr txBox="1"/>
          <p:nvPr/>
        </p:nvSpPr>
        <p:spPr>
          <a:xfrm>
            <a:off x="1739317" y="887738"/>
            <a:ext cx="1536604" cy="292388"/>
          </a:xfrm>
          <a:prstGeom prst="rect">
            <a:avLst/>
          </a:prstGeom>
          <a:noFill/>
        </p:spPr>
        <p:txBody>
          <a:bodyPr wrap="square" rtlCol="0">
            <a:spAutoFit/>
          </a:bodyPr>
          <a:lstStyle/>
          <a:p>
            <a:r>
              <a:rPr lang="en-US" sz="1300" dirty="0">
                <a:solidFill>
                  <a:schemeClr val="bg1"/>
                </a:solidFill>
                <a:latin typeface="Century Gothic" panose="020B0502020202020204" pitchFamily="34" charset="0"/>
              </a:rPr>
              <a:t>555-555-1234</a:t>
            </a:r>
          </a:p>
        </p:txBody>
      </p:sp>
      <p:grpSp>
        <p:nvGrpSpPr>
          <p:cNvPr id="16" name="Group 15">
            <a:extLst>
              <a:ext uri="{FF2B5EF4-FFF2-40B4-BE49-F238E27FC236}">
                <a16:creationId xmlns:a16="http://schemas.microsoft.com/office/drawing/2014/main" id="{1134B814-E192-4561-B66D-BB9FF4E4D799}"/>
              </a:ext>
            </a:extLst>
          </p:cNvPr>
          <p:cNvGrpSpPr/>
          <p:nvPr/>
        </p:nvGrpSpPr>
        <p:grpSpPr>
          <a:xfrm>
            <a:off x="268613" y="1608345"/>
            <a:ext cx="2681973" cy="457200"/>
            <a:chOff x="268613" y="1608345"/>
            <a:chExt cx="2681973" cy="457200"/>
          </a:xfrm>
        </p:grpSpPr>
        <p:sp>
          <p:nvSpPr>
            <p:cNvPr id="14" name="Freeform: Shape 13">
              <a:extLst>
                <a:ext uri="{FF2B5EF4-FFF2-40B4-BE49-F238E27FC236}">
                  <a16:creationId xmlns:a16="http://schemas.microsoft.com/office/drawing/2014/main" id="{1F9C5447-E637-4FB5-A04E-E0BB6886A81B}"/>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solidFill>
              <a:schemeClr val="bg2">
                <a:lumMod val="10000"/>
              </a:schemeClr>
            </a:solid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5" name="TextBox 14">
              <a:extLst>
                <a:ext uri="{FF2B5EF4-FFF2-40B4-BE49-F238E27FC236}">
                  <a16:creationId xmlns:a16="http://schemas.microsoft.com/office/drawing/2014/main" id="{55EB2ED6-6E86-4FFE-8F6A-DB518BDF5059}"/>
                </a:ext>
              </a:extLst>
            </p:cNvPr>
            <p:cNvSpPr txBox="1"/>
            <p:nvPr/>
          </p:nvSpPr>
          <p:spPr>
            <a:xfrm>
              <a:off x="381000" y="1667668"/>
              <a:ext cx="2569586"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DOLOR</a:t>
              </a:r>
            </a:p>
          </p:txBody>
        </p:sp>
      </p:grpSp>
      <p:grpSp>
        <p:nvGrpSpPr>
          <p:cNvPr id="17" name="Group 16">
            <a:extLst>
              <a:ext uri="{FF2B5EF4-FFF2-40B4-BE49-F238E27FC236}">
                <a16:creationId xmlns:a16="http://schemas.microsoft.com/office/drawing/2014/main" id="{65E0C427-EC4F-4AD0-BAA5-D945E842D541}"/>
              </a:ext>
            </a:extLst>
          </p:cNvPr>
          <p:cNvGrpSpPr/>
          <p:nvPr/>
        </p:nvGrpSpPr>
        <p:grpSpPr>
          <a:xfrm>
            <a:off x="4495800" y="2362200"/>
            <a:ext cx="2626963" cy="457200"/>
            <a:chOff x="268613" y="1608345"/>
            <a:chExt cx="2626963" cy="457200"/>
          </a:xfrm>
        </p:grpSpPr>
        <p:sp>
          <p:nvSpPr>
            <p:cNvPr id="18" name="Freeform: Shape 17">
              <a:extLst>
                <a:ext uri="{FF2B5EF4-FFF2-40B4-BE49-F238E27FC236}">
                  <a16:creationId xmlns:a16="http://schemas.microsoft.com/office/drawing/2014/main" id="{7047A91A-0CB7-44FE-85BC-720189074142}"/>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solidFill>
              <a:srgbClr val="191919"/>
            </a:solid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9" name="TextBox 18">
              <a:extLst>
                <a:ext uri="{FF2B5EF4-FFF2-40B4-BE49-F238E27FC236}">
                  <a16:creationId xmlns:a16="http://schemas.microsoft.com/office/drawing/2014/main" id="{B866EBDC-BA58-4D28-84C7-5A5E18216CFE}"/>
                </a:ext>
              </a:extLst>
            </p:cNvPr>
            <p:cNvSpPr txBox="1"/>
            <p:nvPr/>
          </p:nvSpPr>
          <p:spPr>
            <a:xfrm>
              <a:off x="381000" y="1667668"/>
              <a:ext cx="2514576"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DOLOR</a:t>
              </a:r>
            </a:p>
          </p:txBody>
        </p:sp>
      </p:grpSp>
      <p:grpSp>
        <p:nvGrpSpPr>
          <p:cNvPr id="20" name="Group 19">
            <a:extLst>
              <a:ext uri="{FF2B5EF4-FFF2-40B4-BE49-F238E27FC236}">
                <a16:creationId xmlns:a16="http://schemas.microsoft.com/office/drawing/2014/main" id="{0B503D53-77CA-4B3F-9FCA-871570DF9E0D}"/>
              </a:ext>
            </a:extLst>
          </p:cNvPr>
          <p:cNvGrpSpPr/>
          <p:nvPr/>
        </p:nvGrpSpPr>
        <p:grpSpPr>
          <a:xfrm>
            <a:off x="8595360" y="3962400"/>
            <a:ext cx="2569586" cy="457200"/>
            <a:chOff x="268613" y="1608345"/>
            <a:chExt cx="2569586" cy="457200"/>
          </a:xfrm>
        </p:grpSpPr>
        <p:sp>
          <p:nvSpPr>
            <p:cNvPr id="21" name="Freeform: Shape 20">
              <a:extLst>
                <a:ext uri="{FF2B5EF4-FFF2-40B4-BE49-F238E27FC236}">
                  <a16:creationId xmlns:a16="http://schemas.microsoft.com/office/drawing/2014/main" id="{0576E3E1-EE4B-451A-AAA8-F3B598497B9F}"/>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22" name="TextBox 21">
              <a:extLst>
                <a:ext uri="{FF2B5EF4-FFF2-40B4-BE49-F238E27FC236}">
                  <a16:creationId xmlns:a16="http://schemas.microsoft.com/office/drawing/2014/main" id="{D58999E6-4BC6-4CDE-9FDE-58CDEDCE904B}"/>
                </a:ext>
              </a:extLst>
            </p:cNvPr>
            <p:cNvSpPr txBox="1"/>
            <p:nvPr/>
          </p:nvSpPr>
          <p:spPr>
            <a:xfrm>
              <a:off x="380999" y="1667668"/>
              <a:ext cx="2457199"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DOLOR</a:t>
              </a:r>
            </a:p>
          </p:txBody>
        </p:sp>
      </p:grpSp>
      <p:sp>
        <p:nvSpPr>
          <p:cNvPr id="23" name="TextBox 22">
            <a:extLst>
              <a:ext uri="{FF2B5EF4-FFF2-40B4-BE49-F238E27FC236}">
                <a16:creationId xmlns:a16="http://schemas.microsoft.com/office/drawing/2014/main" id="{74161C92-C644-45FF-AEC8-71D57A2C4CE9}"/>
              </a:ext>
            </a:extLst>
          </p:cNvPr>
          <p:cNvSpPr txBox="1"/>
          <p:nvPr/>
        </p:nvSpPr>
        <p:spPr>
          <a:xfrm>
            <a:off x="182880" y="3064995"/>
            <a:ext cx="1284580" cy="584775"/>
          </a:xfrm>
          <a:prstGeom prst="rect">
            <a:avLst/>
          </a:prstGeom>
          <a:noFill/>
        </p:spPr>
        <p:txBody>
          <a:bodyPr wrap="square" rtlCol="0">
            <a:spAutoFit/>
          </a:bodyPr>
          <a:lstStyle/>
          <a:p>
            <a:r>
              <a:rPr lang="en-US" sz="3200" b="1" dirty="0">
                <a:solidFill>
                  <a:schemeClr val="bg1"/>
                </a:solidFill>
                <a:latin typeface="Century Gothic" panose="020B0502020202020204" pitchFamily="34" charset="0"/>
              </a:rPr>
              <a:t>$1.23</a:t>
            </a:r>
            <a:endParaRPr lang="en-US" sz="1400" b="1" dirty="0">
              <a:solidFill>
                <a:schemeClr val="bg1"/>
              </a:solidFill>
              <a:latin typeface="Century Gothic" panose="020B0502020202020204" pitchFamily="34" charset="0"/>
            </a:endParaRPr>
          </a:p>
        </p:txBody>
      </p:sp>
      <p:sp>
        <p:nvSpPr>
          <p:cNvPr id="24" name="TextBox 23">
            <a:extLst>
              <a:ext uri="{FF2B5EF4-FFF2-40B4-BE49-F238E27FC236}">
                <a16:creationId xmlns:a16="http://schemas.microsoft.com/office/drawing/2014/main" id="{C6453B2B-5BC5-467D-A9BF-1EFF0E611B83}"/>
              </a:ext>
            </a:extLst>
          </p:cNvPr>
          <p:cNvSpPr txBox="1"/>
          <p:nvPr/>
        </p:nvSpPr>
        <p:spPr>
          <a:xfrm>
            <a:off x="182880" y="2205520"/>
            <a:ext cx="2469132" cy="861774"/>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01</a:t>
            </a:r>
          </a:p>
          <a:p>
            <a:r>
              <a:rPr lang="en-US" sz="1200" dirty="0">
                <a:solidFill>
                  <a:srgbClr val="FFC000"/>
                </a:solidFill>
                <a:latin typeface="Century Gothic" panose="020B0502020202020204" pitchFamily="34" charset="0"/>
              </a:rPr>
              <a:t>Lorem ipsum dolor sit amet, consectetur adipiscing elit, sed do eiusmod tempor.</a:t>
            </a:r>
            <a:endParaRPr lang="en-US" sz="1200" b="1" dirty="0">
              <a:solidFill>
                <a:srgbClr val="FFC000"/>
              </a:solidFill>
              <a:latin typeface="Century Gothic" panose="020B0502020202020204" pitchFamily="34" charset="0"/>
            </a:endParaRPr>
          </a:p>
        </p:txBody>
      </p:sp>
      <p:pic>
        <p:nvPicPr>
          <p:cNvPr id="28" name="Picture 27">
            <a:extLst>
              <a:ext uri="{FF2B5EF4-FFF2-40B4-BE49-F238E27FC236}">
                <a16:creationId xmlns:a16="http://schemas.microsoft.com/office/drawing/2014/main" id="{5658771F-C4B2-45D1-BF3F-26A7FFC0CEE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7401" y="2426513"/>
            <a:ext cx="1465384" cy="914400"/>
          </a:xfrm>
          <a:prstGeom prst="rect">
            <a:avLst/>
          </a:prstGeom>
        </p:spPr>
      </p:pic>
      <p:sp>
        <p:nvSpPr>
          <p:cNvPr id="31" name="TextBox 30">
            <a:extLst>
              <a:ext uri="{FF2B5EF4-FFF2-40B4-BE49-F238E27FC236}">
                <a16:creationId xmlns:a16="http://schemas.microsoft.com/office/drawing/2014/main" id="{7083D948-5192-496F-812F-4BFB94E588A5}"/>
              </a:ext>
            </a:extLst>
          </p:cNvPr>
          <p:cNvSpPr txBox="1"/>
          <p:nvPr/>
        </p:nvSpPr>
        <p:spPr>
          <a:xfrm>
            <a:off x="182880" y="4610331"/>
            <a:ext cx="1284580" cy="584775"/>
          </a:xfrm>
          <a:prstGeom prst="rect">
            <a:avLst/>
          </a:prstGeom>
          <a:noFill/>
        </p:spPr>
        <p:txBody>
          <a:bodyPr wrap="square" rtlCol="0">
            <a:spAutoFit/>
          </a:bodyPr>
          <a:lstStyle/>
          <a:p>
            <a:r>
              <a:rPr lang="en-US" sz="3200" b="1" dirty="0">
                <a:solidFill>
                  <a:schemeClr val="bg1"/>
                </a:solidFill>
                <a:latin typeface="Century Gothic" panose="020B0502020202020204" pitchFamily="34" charset="0"/>
              </a:rPr>
              <a:t>$1.23</a:t>
            </a:r>
            <a:endParaRPr lang="en-US" sz="1400" b="1" dirty="0">
              <a:solidFill>
                <a:schemeClr val="bg1"/>
              </a:solidFill>
              <a:latin typeface="Century Gothic" panose="020B0502020202020204" pitchFamily="34" charset="0"/>
            </a:endParaRPr>
          </a:p>
        </p:txBody>
      </p:sp>
      <p:sp>
        <p:nvSpPr>
          <p:cNvPr id="32" name="TextBox 31">
            <a:extLst>
              <a:ext uri="{FF2B5EF4-FFF2-40B4-BE49-F238E27FC236}">
                <a16:creationId xmlns:a16="http://schemas.microsoft.com/office/drawing/2014/main" id="{A4033D3C-1F22-4FFF-992A-96628EE8E05B}"/>
              </a:ext>
            </a:extLst>
          </p:cNvPr>
          <p:cNvSpPr txBox="1"/>
          <p:nvPr/>
        </p:nvSpPr>
        <p:spPr>
          <a:xfrm>
            <a:off x="182880" y="3750856"/>
            <a:ext cx="2469132" cy="861774"/>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02</a:t>
            </a:r>
          </a:p>
          <a:p>
            <a:r>
              <a:rPr lang="en-US" sz="1200" dirty="0">
                <a:solidFill>
                  <a:srgbClr val="FFC000"/>
                </a:solidFill>
                <a:latin typeface="Century Gothic" panose="020B0502020202020204" pitchFamily="34" charset="0"/>
              </a:rPr>
              <a:t>Lorem ipsum dolor sit amet, consectetur adipiscing elit, sed do eiusmod tempor.</a:t>
            </a:r>
            <a:endParaRPr lang="en-US" sz="1200" b="1" dirty="0">
              <a:solidFill>
                <a:srgbClr val="FFC000"/>
              </a:solidFill>
              <a:latin typeface="Century Gothic" panose="020B0502020202020204" pitchFamily="34" charset="0"/>
            </a:endParaRPr>
          </a:p>
        </p:txBody>
      </p:sp>
      <p:pic>
        <p:nvPicPr>
          <p:cNvPr id="34" name="Picture 33">
            <a:extLst>
              <a:ext uri="{FF2B5EF4-FFF2-40B4-BE49-F238E27FC236}">
                <a16:creationId xmlns:a16="http://schemas.microsoft.com/office/drawing/2014/main" id="{6683F66A-1C59-4ECB-80E9-5E081045CBB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40802" y="3947163"/>
            <a:ext cx="1587862" cy="978982"/>
          </a:xfrm>
          <a:prstGeom prst="rect">
            <a:avLst/>
          </a:prstGeom>
        </p:spPr>
      </p:pic>
      <p:sp>
        <p:nvSpPr>
          <p:cNvPr id="36" name="TextBox 35">
            <a:extLst>
              <a:ext uri="{FF2B5EF4-FFF2-40B4-BE49-F238E27FC236}">
                <a16:creationId xmlns:a16="http://schemas.microsoft.com/office/drawing/2014/main" id="{88EFC089-4388-4476-80D6-7BEE4F40CEDD}"/>
              </a:ext>
            </a:extLst>
          </p:cNvPr>
          <p:cNvSpPr txBox="1"/>
          <p:nvPr/>
        </p:nvSpPr>
        <p:spPr>
          <a:xfrm>
            <a:off x="182880" y="6206670"/>
            <a:ext cx="1284580" cy="584775"/>
          </a:xfrm>
          <a:prstGeom prst="rect">
            <a:avLst/>
          </a:prstGeom>
          <a:noFill/>
        </p:spPr>
        <p:txBody>
          <a:bodyPr wrap="square" rtlCol="0">
            <a:spAutoFit/>
          </a:bodyPr>
          <a:lstStyle/>
          <a:p>
            <a:r>
              <a:rPr lang="en-US" sz="3200" b="1" dirty="0">
                <a:solidFill>
                  <a:schemeClr val="bg1"/>
                </a:solidFill>
                <a:latin typeface="Century Gothic" panose="020B0502020202020204" pitchFamily="34" charset="0"/>
              </a:rPr>
              <a:t>$1.23</a:t>
            </a:r>
            <a:endParaRPr lang="en-US" sz="1400" b="1" dirty="0">
              <a:solidFill>
                <a:schemeClr val="bg1"/>
              </a:solidFill>
              <a:latin typeface="Century Gothic" panose="020B0502020202020204" pitchFamily="34" charset="0"/>
            </a:endParaRPr>
          </a:p>
        </p:txBody>
      </p:sp>
      <p:sp>
        <p:nvSpPr>
          <p:cNvPr id="37" name="TextBox 36">
            <a:extLst>
              <a:ext uri="{FF2B5EF4-FFF2-40B4-BE49-F238E27FC236}">
                <a16:creationId xmlns:a16="http://schemas.microsoft.com/office/drawing/2014/main" id="{7E24EAB2-036B-40D2-957B-BDAD64F8DA68}"/>
              </a:ext>
            </a:extLst>
          </p:cNvPr>
          <p:cNvSpPr txBox="1"/>
          <p:nvPr/>
        </p:nvSpPr>
        <p:spPr>
          <a:xfrm>
            <a:off x="182880" y="5347195"/>
            <a:ext cx="2469132" cy="861774"/>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03</a:t>
            </a:r>
          </a:p>
          <a:p>
            <a:r>
              <a:rPr lang="en-US" sz="1200" dirty="0">
                <a:solidFill>
                  <a:srgbClr val="FFC000"/>
                </a:solidFill>
                <a:latin typeface="Century Gothic" panose="020B0502020202020204" pitchFamily="34" charset="0"/>
              </a:rPr>
              <a:t>Lorem ipsum dolor sit amet, consectetur adipiscing elit, sed do eiusmod tempor.</a:t>
            </a:r>
            <a:endParaRPr lang="en-US" sz="1200" b="1" dirty="0">
              <a:solidFill>
                <a:srgbClr val="FFC000"/>
              </a:solidFill>
              <a:latin typeface="Century Gothic" panose="020B0502020202020204" pitchFamily="34" charset="0"/>
            </a:endParaRPr>
          </a:p>
        </p:txBody>
      </p:sp>
      <p:pic>
        <p:nvPicPr>
          <p:cNvPr id="39" name="Picture 38">
            <a:extLst>
              <a:ext uri="{FF2B5EF4-FFF2-40B4-BE49-F238E27FC236}">
                <a16:creationId xmlns:a16="http://schemas.microsoft.com/office/drawing/2014/main" id="{618A6BC5-D7D8-4A26-8837-92AF0EEF9EA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71673" y="5573791"/>
            <a:ext cx="1472540" cy="914400"/>
          </a:xfrm>
          <a:prstGeom prst="rect">
            <a:avLst/>
          </a:prstGeom>
        </p:spPr>
      </p:pic>
      <p:sp>
        <p:nvSpPr>
          <p:cNvPr id="41" name="TextBox 40">
            <a:extLst>
              <a:ext uri="{FF2B5EF4-FFF2-40B4-BE49-F238E27FC236}">
                <a16:creationId xmlns:a16="http://schemas.microsoft.com/office/drawing/2014/main" id="{651A1A28-345D-478A-85AE-82A32BCC2A70}"/>
              </a:ext>
            </a:extLst>
          </p:cNvPr>
          <p:cNvSpPr txBox="1"/>
          <p:nvPr/>
        </p:nvSpPr>
        <p:spPr>
          <a:xfrm>
            <a:off x="4389120" y="3626345"/>
            <a:ext cx="1284580" cy="584775"/>
          </a:xfrm>
          <a:prstGeom prst="rect">
            <a:avLst/>
          </a:prstGeom>
          <a:noFill/>
        </p:spPr>
        <p:txBody>
          <a:bodyPr wrap="square" rtlCol="0">
            <a:spAutoFit/>
          </a:bodyPr>
          <a:lstStyle/>
          <a:p>
            <a:r>
              <a:rPr lang="en-US" sz="3200" b="1" dirty="0">
                <a:solidFill>
                  <a:schemeClr val="bg1"/>
                </a:solidFill>
                <a:latin typeface="Century Gothic" panose="020B0502020202020204" pitchFamily="34" charset="0"/>
              </a:rPr>
              <a:t>$1.23</a:t>
            </a:r>
            <a:endParaRPr lang="en-US" sz="1400" b="1" dirty="0">
              <a:solidFill>
                <a:schemeClr val="bg1"/>
              </a:solidFill>
              <a:latin typeface="Century Gothic" panose="020B0502020202020204" pitchFamily="34" charset="0"/>
            </a:endParaRPr>
          </a:p>
        </p:txBody>
      </p:sp>
      <p:sp>
        <p:nvSpPr>
          <p:cNvPr id="42" name="TextBox 41">
            <a:extLst>
              <a:ext uri="{FF2B5EF4-FFF2-40B4-BE49-F238E27FC236}">
                <a16:creationId xmlns:a16="http://schemas.microsoft.com/office/drawing/2014/main" id="{7B2034E2-8511-4831-9D40-1D40D4476D5B}"/>
              </a:ext>
            </a:extLst>
          </p:cNvPr>
          <p:cNvSpPr txBox="1"/>
          <p:nvPr/>
        </p:nvSpPr>
        <p:spPr>
          <a:xfrm>
            <a:off x="4389120" y="2971800"/>
            <a:ext cx="2469132" cy="677108"/>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01</a:t>
            </a:r>
          </a:p>
          <a:p>
            <a:r>
              <a:rPr lang="en-US" sz="1200" dirty="0">
                <a:solidFill>
                  <a:srgbClr val="FFC000"/>
                </a:solidFill>
                <a:latin typeface="Century Gothic" panose="020B0502020202020204" pitchFamily="34" charset="0"/>
              </a:rPr>
              <a:t>Lorem ipsum dolor sit amet, consectetur adipiscing elit.</a:t>
            </a:r>
            <a:endParaRPr lang="en-US" sz="1200" b="1" dirty="0">
              <a:solidFill>
                <a:srgbClr val="FFC000"/>
              </a:solidFill>
              <a:latin typeface="Century Gothic" panose="020B0502020202020204" pitchFamily="34" charset="0"/>
            </a:endParaRPr>
          </a:p>
        </p:txBody>
      </p:sp>
      <p:pic>
        <p:nvPicPr>
          <p:cNvPr id="44" name="Picture 43">
            <a:extLst>
              <a:ext uri="{FF2B5EF4-FFF2-40B4-BE49-F238E27FC236}">
                <a16:creationId xmlns:a16="http://schemas.microsoft.com/office/drawing/2014/main" id="{C28BA68B-91E2-4B50-9ED5-87657BD826B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664346" y="3278965"/>
            <a:ext cx="1587862" cy="642149"/>
          </a:xfrm>
          <a:prstGeom prst="rect">
            <a:avLst/>
          </a:prstGeom>
        </p:spPr>
      </p:pic>
      <p:sp>
        <p:nvSpPr>
          <p:cNvPr id="46" name="TextBox 45">
            <a:extLst>
              <a:ext uri="{FF2B5EF4-FFF2-40B4-BE49-F238E27FC236}">
                <a16:creationId xmlns:a16="http://schemas.microsoft.com/office/drawing/2014/main" id="{27D8DB12-1F48-4AB5-AFCF-4DAC6F851665}"/>
              </a:ext>
            </a:extLst>
          </p:cNvPr>
          <p:cNvSpPr txBox="1"/>
          <p:nvPr/>
        </p:nvSpPr>
        <p:spPr>
          <a:xfrm>
            <a:off x="4389120" y="4953000"/>
            <a:ext cx="1284580" cy="584775"/>
          </a:xfrm>
          <a:prstGeom prst="rect">
            <a:avLst/>
          </a:prstGeom>
          <a:noFill/>
        </p:spPr>
        <p:txBody>
          <a:bodyPr wrap="square" rtlCol="0">
            <a:spAutoFit/>
          </a:bodyPr>
          <a:lstStyle/>
          <a:p>
            <a:r>
              <a:rPr lang="en-US" sz="3200" b="1" dirty="0">
                <a:solidFill>
                  <a:schemeClr val="bg1"/>
                </a:solidFill>
                <a:latin typeface="Century Gothic" panose="020B0502020202020204" pitchFamily="34" charset="0"/>
              </a:rPr>
              <a:t>$1.23</a:t>
            </a:r>
            <a:endParaRPr lang="en-US" sz="1400" b="1" dirty="0">
              <a:solidFill>
                <a:schemeClr val="bg1"/>
              </a:solidFill>
              <a:latin typeface="Century Gothic" panose="020B0502020202020204" pitchFamily="34" charset="0"/>
            </a:endParaRPr>
          </a:p>
        </p:txBody>
      </p:sp>
      <p:sp>
        <p:nvSpPr>
          <p:cNvPr id="47" name="TextBox 46">
            <a:extLst>
              <a:ext uri="{FF2B5EF4-FFF2-40B4-BE49-F238E27FC236}">
                <a16:creationId xmlns:a16="http://schemas.microsoft.com/office/drawing/2014/main" id="{0BAAF976-71E1-4DA0-84BC-F5B12410AB48}"/>
              </a:ext>
            </a:extLst>
          </p:cNvPr>
          <p:cNvSpPr txBox="1"/>
          <p:nvPr/>
        </p:nvSpPr>
        <p:spPr>
          <a:xfrm>
            <a:off x="4389120" y="4304511"/>
            <a:ext cx="2469132" cy="677108"/>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02</a:t>
            </a:r>
          </a:p>
          <a:p>
            <a:r>
              <a:rPr lang="en-US" sz="1200" dirty="0">
                <a:solidFill>
                  <a:srgbClr val="FFC000"/>
                </a:solidFill>
                <a:latin typeface="Century Gothic" panose="020B0502020202020204" pitchFamily="34" charset="0"/>
              </a:rPr>
              <a:t>Lorem ipsum dolor sit amet, consectetur adipiscing elit.</a:t>
            </a:r>
            <a:endParaRPr lang="en-US" sz="1200" b="1" dirty="0">
              <a:solidFill>
                <a:srgbClr val="FFC000"/>
              </a:solidFill>
              <a:latin typeface="Century Gothic" panose="020B0502020202020204" pitchFamily="34" charset="0"/>
            </a:endParaRPr>
          </a:p>
        </p:txBody>
      </p:sp>
      <p:pic>
        <p:nvPicPr>
          <p:cNvPr id="49" name="Picture 48">
            <a:extLst>
              <a:ext uri="{FF2B5EF4-FFF2-40B4-BE49-F238E27FC236}">
                <a16:creationId xmlns:a16="http://schemas.microsoft.com/office/drawing/2014/main" id="{8C4391F0-E161-4757-9C1B-69C59B57B38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17938" y="4479582"/>
            <a:ext cx="1587862" cy="618798"/>
          </a:xfrm>
          <a:prstGeom prst="rect">
            <a:avLst/>
          </a:prstGeom>
        </p:spPr>
      </p:pic>
      <p:sp>
        <p:nvSpPr>
          <p:cNvPr id="51" name="TextBox 50">
            <a:extLst>
              <a:ext uri="{FF2B5EF4-FFF2-40B4-BE49-F238E27FC236}">
                <a16:creationId xmlns:a16="http://schemas.microsoft.com/office/drawing/2014/main" id="{9E8FFA1F-D4BB-4097-A1CF-B10A3BAD33E8}"/>
              </a:ext>
            </a:extLst>
          </p:cNvPr>
          <p:cNvSpPr txBox="1"/>
          <p:nvPr/>
        </p:nvSpPr>
        <p:spPr>
          <a:xfrm>
            <a:off x="4389120" y="6248400"/>
            <a:ext cx="1284580" cy="584775"/>
          </a:xfrm>
          <a:prstGeom prst="rect">
            <a:avLst/>
          </a:prstGeom>
          <a:noFill/>
        </p:spPr>
        <p:txBody>
          <a:bodyPr wrap="square" rtlCol="0">
            <a:spAutoFit/>
          </a:bodyPr>
          <a:lstStyle/>
          <a:p>
            <a:r>
              <a:rPr lang="en-US" sz="3200" b="1" dirty="0">
                <a:solidFill>
                  <a:schemeClr val="bg1"/>
                </a:solidFill>
                <a:latin typeface="Century Gothic" panose="020B0502020202020204" pitchFamily="34" charset="0"/>
              </a:rPr>
              <a:t>$1.23</a:t>
            </a:r>
            <a:endParaRPr lang="en-US" sz="1400" b="1" dirty="0">
              <a:solidFill>
                <a:schemeClr val="bg1"/>
              </a:solidFill>
              <a:latin typeface="Century Gothic" panose="020B0502020202020204" pitchFamily="34" charset="0"/>
            </a:endParaRPr>
          </a:p>
        </p:txBody>
      </p:sp>
      <p:sp>
        <p:nvSpPr>
          <p:cNvPr id="52" name="TextBox 51">
            <a:extLst>
              <a:ext uri="{FF2B5EF4-FFF2-40B4-BE49-F238E27FC236}">
                <a16:creationId xmlns:a16="http://schemas.microsoft.com/office/drawing/2014/main" id="{294DB93D-7B54-4162-A2B5-C971E8417F48}"/>
              </a:ext>
            </a:extLst>
          </p:cNvPr>
          <p:cNvSpPr txBox="1"/>
          <p:nvPr/>
        </p:nvSpPr>
        <p:spPr>
          <a:xfrm>
            <a:off x="4389120" y="5576128"/>
            <a:ext cx="2469132" cy="677108"/>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03</a:t>
            </a:r>
          </a:p>
          <a:p>
            <a:r>
              <a:rPr lang="en-US" sz="1200" dirty="0">
                <a:solidFill>
                  <a:srgbClr val="FFC000"/>
                </a:solidFill>
                <a:latin typeface="Century Gothic" panose="020B0502020202020204" pitchFamily="34" charset="0"/>
              </a:rPr>
              <a:t>Lorem ipsum dolor sit amet, consectetur adipiscing elit.</a:t>
            </a:r>
            <a:endParaRPr lang="en-US" sz="1200" b="1" dirty="0">
              <a:solidFill>
                <a:srgbClr val="FFC000"/>
              </a:solidFill>
              <a:latin typeface="Century Gothic" panose="020B0502020202020204" pitchFamily="34" charset="0"/>
            </a:endParaRPr>
          </a:p>
        </p:txBody>
      </p:sp>
      <p:pic>
        <p:nvPicPr>
          <p:cNvPr id="54" name="Picture 53">
            <a:extLst>
              <a:ext uri="{FF2B5EF4-FFF2-40B4-BE49-F238E27FC236}">
                <a16:creationId xmlns:a16="http://schemas.microsoft.com/office/drawing/2014/main" id="{39B70701-1D1E-4E38-AF8A-542ECE8739D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717938" y="5658244"/>
            <a:ext cx="1587862" cy="811839"/>
          </a:xfrm>
          <a:prstGeom prst="rect">
            <a:avLst/>
          </a:prstGeom>
        </p:spPr>
      </p:pic>
      <p:sp>
        <p:nvSpPr>
          <p:cNvPr id="55" name="TextBox 54">
            <a:extLst>
              <a:ext uri="{FF2B5EF4-FFF2-40B4-BE49-F238E27FC236}">
                <a16:creationId xmlns:a16="http://schemas.microsoft.com/office/drawing/2014/main" id="{3A10BD5D-8D8C-4B31-9BC3-5AA86F39DC51}"/>
              </a:ext>
            </a:extLst>
          </p:cNvPr>
          <p:cNvSpPr txBox="1"/>
          <p:nvPr/>
        </p:nvSpPr>
        <p:spPr>
          <a:xfrm>
            <a:off x="8503920" y="4959056"/>
            <a:ext cx="1284580" cy="584775"/>
          </a:xfrm>
          <a:prstGeom prst="rect">
            <a:avLst/>
          </a:prstGeom>
          <a:noFill/>
        </p:spPr>
        <p:txBody>
          <a:bodyPr wrap="square" rtlCol="0">
            <a:spAutoFit/>
          </a:bodyPr>
          <a:lstStyle/>
          <a:p>
            <a:r>
              <a:rPr lang="en-US" sz="3200" b="1" dirty="0">
                <a:solidFill>
                  <a:schemeClr val="bg1"/>
                </a:solidFill>
                <a:latin typeface="Century Gothic" panose="020B0502020202020204" pitchFamily="34" charset="0"/>
              </a:rPr>
              <a:t>$1.23</a:t>
            </a:r>
            <a:endParaRPr lang="en-US" sz="1400" b="1" dirty="0">
              <a:solidFill>
                <a:schemeClr val="bg1"/>
              </a:solidFill>
              <a:latin typeface="Century Gothic" panose="020B0502020202020204" pitchFamily="34" charset="0"/>
            </a:endParaRPr>
          </a:p>
        </p:txBody>
      </p:sp>
      <p:pic>
        <p:nvPicPr>
          <p:cNvPr id="58" name="Picture 57">
            <a:extLst>
              <a:ext uri="{FF2B5EF4-FFF2-40B4-BE49-F238E27FC236}">
                <a16:creationId xmlns:a16="http://schemas.microsoft.com/office/drawing/2014/main" id="{2753C3BF-51A7-4B97-A9BD-EDC83526C85D}"/>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1082284" y="4599223"/>
            <a:ext cx="792905" cy="914400"/>
          </a:xfrm>
          <a:prstGeom prst="rect">
            <a:avLst/>
          </a:prstGeom>
        </p:spPr>
      </p:pic>
      <p:pic>
        <p:nvPicPr>
          <p:cNvPr id="60" name="Picture 59">
            <a:extLst>
              <a:ext uri="{FF2B5EF4-FFF2-40B4-BE49-F238E27FC236}">
                <a16:creationId xmlns:a16="http://schemas.microsoft.com/office/drawing/2014/main" id="{95BF7486-53B0-498F-801D-AFD53100F9A5}"/>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1001270" y="5658244"/>
            <a:ext cx="792905" cy="914400"/>
          </a:xfrm>
          <a:prstGeom prst="rect">
            <a:avLst/>
          </a:prstGeom>
        </p:spPr>
      </p:pic>
      <p:sp>
        <p:nvSpPr>
          <p:cNvPr id="65" name="Freeform: Shape 64">
            <a:extLst>
              <a:ext uri="{FF2B5EF4-FFF2-40B4-BE49-F238E27FC236}">
                <a16:creationId xmlns:a16="http://schemas.microsoft.com/office/drawing/2014/main" id="{FF5DD674-D4BC-43C3-AA83-4C62F59CDEE3}"/>
              </a:ext>
            </a:extLst>
          </p:cNvPr>
          <p:cNvSpPr/>
          <p:nvPr/>
        </p:nvSpPr>
        <p:spPr>
          <a:xfrm>
            <a:off x="4455351" y="-6503"/>
            <a:ext cx="3913227" cy="480076"/>
          </a:xfrm>
          <a:custGeom>
            <a:avLst/>
            <a:gdLst>
              <a:gd name="connsiteX0" fmla="*/ 0 w 3913227"/>
              <a:gd name="connsiteY0" fmla="*/ 0 h 480076"/>
              <a:gd name="connsiteX1" fmla="*/ 3913227 w 3913227"/>
              <a:gd name="connsiteY1" fmla="*/ 0 h 480076"/>
              <a:gd name="connsiteX2" fmla="*/ 3714335 w 3913227"/>
              <a:gd name="connsiteY2" fmla="*/ 480076 h 480076"/>
              <a:gd name="connsiteX3" fmla="*/ 0 w 3913227"/>
              <a:gd name="connsiteY3" fmla="*/ 480076 h 480076"/>
            </a:gdLst>
            <a:ahLst/>
            <a:cxnLst>
              <a:cxn ang="0">
                <a:pos x="connsiteX0" y="connsiteY0"/>
              </a:cxn>
              <a:cxn ang="0">
                <a:pos x="connsiteX1" y="connsiteY1"/>
              </a:cxn>
              <a:cxn ang="0">
                <a:pos x="connsiteX2" y="connsiteY2"/>
              </a:cxn>
              <a:cxn ang="0">
                <a:pos x="connsiteX3" y="connsiteY3"/>
              </a:cxn>
            </a:cxnLst>
            <a:rect l="l" t="t" r="r" b="b"/>
            <a:pathLst>
              <a:path w="3913227" h="480076">
                <a:moveTo>
                  <a:pt x="0" y="0"/>
                </a:moveTo>
                <a:lnTo>
                  <a:pt x="3913227" y="0"/>
                </a:lnTo>
                <a:lnTo>
                  <a:pt x="3714335" y="480076"/>
                </a:lnTo>
                <a:lnTo>
                  <a:pt x="0" y="480076"/>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8" name="TextBox 67">
            <a:extLst>
              <a:ext uri="{FF2B5EF4-FFF2-40B4-BE49-F238E27FC236}">
                <a16:creationId xmlns:a16="http://schemas.microsoft.com/office/drawing/2014/main" id="{CE466AE1-2DFB-4B1B-BF61-AA83BE8FAFEB}"/>
              </a:ext>
            </a:extLst>
          </p:cNvPr>
          <p:cNvSpPr txBox="1"/>
          <p:nvPr/>
        </p:nvSpPr>
        <p:spPr>
          <a:xfrm>
            <a:off x="4608187" y="1390343"/>
            <a:ext cx="1284580" cy="584775"/>
          </a:xfrm>
          <a:prstGeom prst="rect">
            <a:avLst/>
          </a:prstGeom>
          <a:noFill/>
        </p:spPr>
        <p:txBody>
          <a:bodyPr wrap="square" rtlCol="0">
            <a:spAutoFit/>
          </a:bodyPr>
          <a:lstStyle/>
          <a:p>
            <a:r>
              <a:rPr lang="en-US" sz="3200" b="1" dirty="0">
                <a:solidFill>
                  <a:schemeClr val="bg1"/>
                </a:solidFill>
                <a:latin typeface="Century Gothic" panose="020B0502020202020204" pitchFamily="34" charset="0"/>
              </a:rPr>
              <a:t>$1.23</a:t>
            </a:r>
            <a:endParaRPr lang="en-US" sz="1400" b="1" dirty="0">
              <a:solidFill>
                <a:schemeClr val="bg1"/>
              </a:solidFill>
              <a:latin typeface="Century Gothic" panose="020B0502020202020204" pitchFamily="34" charset="0"/>
            </a:endParaRPr>
          </a:p>
        </p:txBody>
      </p:sp>
      <p:sp>
        <p:nvSpPr>
          <p:cNvPr id="69" name="TextBox 68">
            <a:extLst>
              <a:ext uri="{FF2B5EF4-FFF2-40B4-BE49-F238E27FC236}">
                <a16:creationId xmlns:a16="http://schemas.microsoft.com/office/drawing/2014/main" id="{6D5E7E1A-48FC-48C4-B1CC-5DB6CC6B648B}"/>
              </a:ext>
            </a:extLst>
          </p:cNvPr>
          <p:cNvSpPr txBox="1"/>
          <p:nvPr/>
        </p:nvSpPr>
        <p:spPr>
          <a:xfrm>
            <a:off x="4639421" y="624579"/>
            <a:ext cx="2469132" cy="707886"/>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Lorem Ipsum 01</a:t>
            </a:r>
          </a:p>
          <a:p>
            <a:r>
              <a:rPr lang="en-US" sz="1200" dirty="0">
                <a:solidFill>
                  <a:schemeClr val="bg1"/>
                </a:solidFill>
                <a:latin typeface="Century Gothic" panose="020B0502020202020204" pitchFamily="34" charset="0"/>
              </a:rPr>
              <a:t>Lorem ipsum dolor sit amet, consectetur adipiscing elit.</a:t>
            </a:r>
            <a:endParaRPr lang="en-US" sz="1200" b="1" dirty="0">
              <a:solidFill>
                <a:schemeClr val="bg1"/>
              </a:solidFill>
              <a:latin typeface="Century Gothic" panose="020B0502020202020204" pitchFamily="34" charset="0"/>
            </a:endParaRPr>
          </a:p>
        </p:txBody>
      </p:sp>
      <p:pic>
        <p:nvPicPr>
          <p:cNvPr id="71" name="Picture 70">
            <a:extLst>
              <a:ext uri="{FF2B5EF4-FFF2-40B4-BE49-F238E27FC236}">
                <a16:creationId xmlns:a16="http://schemas.microsoft.com/office/drawing/2014/main" id="{57E1E84B-F544-4B65-9BDE-E94FD1039711}"/>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6211356" y="1026308"/>
            <a:ext cx="1371600" cy="940210"/>
          </a:xfrm>
          <a:prstGeom prst="rect">
            <a:avLst/>
          </a:prstGeom>
        </p:spPr>
      </p:pic>
      <p:sp>
        <p:nvSpPr>
          <p:cNvPr id="72" name="TextBox 71">
            <a:extLst>
              <a:ext uri="{FF2B5EF4-FFF2-40B4-BE49-F238E27FC236}">
                <a16:creationId xmlns:a16="http://schemas.microsoft.com/office/drawing/2014/main" id="{2A0CF909-3262-4791-9BC9-A1E000A92EC0}"/>
              </a:ext>
            </a:extLst>
          </p:cNvPr>
          <p:cNvSpPr txBox="1"/>
          <p:nvPr/>
        </p:nvSpPr>
        <p:spPr>
          <a:xfrm>
            <a:off x="4653631" y="46144"/>
            <a:ext cx="2469132" cy="369332"/>
          </a:xfrm>
          <a:prstGeom prst="rect">
            <a:avLst/>
          </a:prstGeom>
          <a:noFill/>
        </p:spPr>
        <p:txBody>
          <a:bodyPr wrap="square" rtlCol="0">
            <a:spAutoFit/>
          </a:bodyPr>
          <a:lstStyle/>
          <a:p>
            <a:r>
              <a:rPr lang="en-US" b="1" dirty="0">
                <a:solidFill>
                  <a:srgbClr val="1D1D1D"/>
                </a:solidFill>
                <a:latin typeface="Century Gothic" panose="020B0502020202020204" pitchFamily="34" charset="0"/>
              </a:rPr>
              <a:t>TODAYS SPECIAL</a:t>
            </a:r>
          </a:p>
        </p:txBody>
      </p:sp>
      <p:sp>
        <p:nvSpPr>
          <p:cNvPr id="73" name="TextBox 72">
            <a:extLst>
              <a:ext uri="{FF2B5EF4-FFF2-40B4-BE49-F238E27FC236}">
                <a16:creationId xmlns:a16="http://schemas.microsoft.com/office/drawing/2014/main" id="{32B2A07B-BAD4-480C-92C5-AD6080667CA2}"/>
              </a:ext>
            </a:extLst>
          </p:cNvPr>
          <p:cNvSpPr txBox="1"/>
          <p:nvPr/>
        </p:nvSpPr>
        <p:spPr>
          <a:xfrm>
            <a:off x="8686800" y="957143"/>
            <a:ext cx="18288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01</a:t>
            </a:r>
          </a:p>
        </p:txBody>
      </p:sp>
      <p:sp>
        <p:nvSpPr>
          <p:cNvPr id="74" name="TextBox 73">
            <a:extLst>
              <a:ext uri="{FF2B5EF4-FFF2-40B4-BE49-F238E27FC236}">
                <a16:creationId xmlns:a16="http://schemas.microsoft.com/office/drawing/2014/main" id="{F0F8A19A-D97D-4611-94DC-13396409541B}"/>
              </a:ext>
            </a:extLst>
          </p:cNvPr>
          <p:cNvSpPr txBox="1"/>
          <p:nvPr/>
        </p:nvSpPr>
        <p:spPr>
          <a:xfrm>
            <a:off x="10972800" y="957143"/>
            <a:ext cx="914400" cy="307777"/>
          </a:xfrm>
          <a:prstGeom prst="rect">
            <a:avLst/>
          </a:prstGeom>
          <a:noFill/>
        </p:spPr>
        <p:txBody>
          <a:bodyPr wrap="square" rtlCol="0">
            <a:spAutoFit/>
          </a:bodyPr>
          <a:lstStyle/>
          <a:p>
            <a:pPr algn="r"/>
            <a:r>
              <a:rPr lang="en-US" sz="1400" dirty="0">
                <a:solidFill>
                  <a:schemeClr val="bg1"/>
                </a:solidFill>
                <a:latin typeface="Century Gothic" panose="020B0502020202020204" pitchFamily="34" charset="0"/>
              </a:rPr>
              <a:t>$1.23</a:t>
            </a:r>
          </a:p>
        </p:txBody>
      </p:sp>
      <p:sp>
        <p:nvSpPr>
          <p:cNvPr id="77" name="TextBox 76">
            <a:extLst>
              <a:ext uri="{FF2B5EF4-FFF2-40B4-BE49-F238E27FC236}">
                <a16:creationId xmlns:a16="http://schemas.microsoft.com/office/drawing/2014/main" id="{C9360E5E-D9CF-4B2D-A7AB-EC785772A13F}"/>
              </a:ext>
            </a:extLst>
          </p:cNvPr>
          <p:cNvSpPr txBox="1"/>
          <p:nvPr/>
        </p:nvSpPr>
        <p:spPr>
          <a:xfrm>
            <a:off x="8686800" y="1231463"/>
            <a:ext cx="18288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02</a:t>
            </a:r>
          </a:p>
        </p:txBody>
      </p:sp>
      <p:sp>
        <p:nvSpPr>
          <p:cNvPr id="78" name="TextBox 77">
            <a:extLst>
              <a:ext uri="{FF2B5EF4-FFF2-40B4-BE49-F238E27FC236}">
                <a16:creationId xmlns:a16="http://schemas.microsoft.com/office/drawing/2014/main" id="{8AE4E49F-6696-4EB9-82D7-E1668FE731AC}"/>
              </a:ext>
            </a:extLst>
          </p:cNvPr>
          <p:cNvSpPr txBox="1"/>
          <p:nvPr/>
        </p:nvSpPr>
        <p:spPr>
          <a:xfrm>
            <a:off x="10972800" y="1231463"/>
            <a:ext cx="914400" cy="307777"/>
          </a:xfrm>
          <a:prstGeom prst="rect">
            <a:avLst/>
          </a:prstGeom>
          <a:noFill/>
        </p:spPr>
        <p:txBody>
          <a:bodyPr wrap="square" rtlCol="0">
            <a:spAutoFit/>
          </a:bodyPr>
          <a:lstStyle/>
          <a:p>
            <a:pPr algn="r"/>
            <a:r>
              <a:rPr lang="en-US" sz="1400" dirty="0">
                <a:solidFill>
                  <a:schemeClr val="bg1"/>
                </a:solidFill>
                <a:latin typeface="Century Gothic" panose="020B0502020202020204" pitchFamily="34" charset="0"/>
              </a:rPr>
              <a:t>$1.23</a:t>
            </a:r>
          </a:p>
        </p:txBody>
      </p:sp>
      <p:sp>
        <p:nvSpPr>
          <p:cNvPr id="80" name="TextBox 79">
            <a:extLst>
              <a:ext uri="{FF2B5EF4-FFF2-40B4-BE49-F238E27FC236}">
                <a16:creationId xmlns:a16="http://schemas.microsoft.com/office/drawing/2014/main" id="{83836658-D90E-4FA4-9CB1-03FAC77D7EF1}"/>
              </a:ext>
            </a:extLst>
          </p:cNvPr>
          <p:cNvSpPr txBox="1"/>
          <p:nvPr/>
        </p:nvSpPr>
        <p:spPr>
          <a:xfrm>
            <a:off x="8686800" y="1505783"/>
            <a:ext cx="18288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03</a:t>
            </a:r>
          </a:p>
        </p:txBody>
      </p:sp>
      <p:sp>
        <p:nvSpPr>
          <p:cNvPr id="81" name="TextBox 80">
            <a:extLst>
              <a:ext uri="{FF2B5EF4-FFF2-40B4-BE49-F238E27FC236}">
                <a16:creationId xmlns:a16="http://schemas.microsoft.com/office/drawing/2014/main" id="{16B88B0A-1BE7-4A06-AC75-AE23FE34233D}"/>
              </a:ext>
            </a:extLst>
          </p:cNvPr>
          <p:cNvSpPr txBox="1"/>
          <p:nvPr/>
        </p:nvSpPr>
        <p:spPr>
          <a:xfrm>
            <a:off x="10972800" y="1505783"/>
            <a:ext cx="914400" cy="307777"/>
          </a:xfrm>
          <a:prstGeom prst="rect">
            <a:avLst/>
          </a:prstGeom>
          <a:noFill/>
        </p:spPr>
        <p:txBody>
          <a:bodyPr wrap="square" rtlCol="0">
            <a:spAutoFit/>
          </a:bodyPr>
          <a:lstStyle/>
          <a:p>
            <a:pPr algn="r"/>
            <a:r>
              <a:rPr lang="en-US" sz="1400" dirty="0">
                <a:solidFill>
                  <a:schemeClr val="bg1"/>
                </a:solidFill>
                <a:latin typeface="Century Gothic" panose="020B0502020202020204" pitchFamily="34" charset="0"/>
              </a:rPr>
              <a:t>$1.23</a:t>
            </a:r>
          </a:p>
        </p:txBody>
      </p:sp>
      <p:sp>
        <p:nvSpPr>
          <p:cNvPr id="83" name="TextBox 82">
            <a:extLst>
              <a:ext uri="{FF2B5EF4-FFF2-40B4-BE49-F238E27FC236}">
                <a16:creationId xmlns:a16="http://schemas.microsoft.com/office/drawing/2014/main" id="{9D5F0A97-566A-49E8-9D48-30A5520775FB}"/>
              </a:ext>
            </a:extLst>
          </p:cNvPr>
          <p:cNvSpPr txBox="1"/>
          <p:nvPr/>
        </p:nvSpPr>
        <p:spPr>
          <a:xfrm>
            <a:off x="8686800" y="1780103"/>
            <a:ext cx="18288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04</a:t>
            </a:r>
          </a:p>
        </p:txBody>
      </p:sp>
      <p:sp>
        <p:nvSpPr>
          <p:cNvPr id="84" name="TextBox 83">
            <a:extLst>
              <a:ext uri="{FF2B5EF4-FFF2-40B4-BE49-F238E27FC236}">
                <a16:creationId xmlns:a16="http://schemas.microsoft.com/office/drawing/2014/main" id="{6D393C20-AD53-4128-85EF-4B81EF417F22}"/>
              </a:ext>
            </a:extLst>
          </p:cNvPr>
          <p:cNvSpPr txBox="1"/>
          <p:nvPr/>
        </p:nvSpPr>
        <p:spPr>
          <a:xfrm>
            <a:off x="10972800" y="1780103"/>
            <a:ext cx="914400" cy="307777"/>
          </a:xfrm>
          <a:prstGeom prst="rect">
            <a:avLst/>
          </a:prstGeom>
          <a:noFill/>
        </p:spPr>
        <p:txBody>
          <a:bodyPr wrap="square" rtlCol="0">
            <a:spAutoFit/>
          </a:bodyPr>
          <a:lstStyle/>
          <a:p>
            <a:pPr algn="r"/>
            <a:r>
              <a:rPr lang="en-US" sz="1400" dirty="0">
                <a:solidFill>
                  <a:schemeClr val="bg1"/>
                </a:solidFill>
                <a:latin typeface="Century Gothic" panose="020B0502020202020204" pitchFamily="34" charset="0"/>
              </a:rPr>
              <a:t>$1.23</a:t>
            </a:r>
          </a:p>
        </p:txBody>
      </p:sp>
      <p:sp>
        <p:nvSpPr>
          <p:cNvPr id="86" name="TextBox 85">
            <a:extLst>
              <a:ext uri="{FF2B5EF4-FFF2-40B4-BE49-F238E27FC236}">
                <a16:creationId xmlns:a16="http://schemas.microsoft.com/office/drawing/2014/main" id="{E3F36809-516C-4AC0-B44B-993769BD63EC}"/>
              </a:ext>
            </a:extLst>
          </p:cNvPr>
          <p:cNvSpPr txBox="1"/>
          <p:nvPr/>
        </p:nvSpPr>
        <p:spPr>
          <a:xfrm>
            <a:off x="8686800" y="2054423"/>
            <a:ext cx="18288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05</a:t>
            </a:r>
          </a:p>
        </p:txBody>
      </p:sp>
      <p:sp>
        <p:nvSpPr>
          <p:cNvPr id="87" name="TextBox 86">
            <a:extLst>
              <a:ext uri="{FF2B5EF4-FFF2-40B4-BE49-F238E27FC236}">
                <a16:creationId xmlns:a16="http://schemas.microsoft.com/office/drawing/2014/main" id="{DFAF3692-39EB-4623-92C1-FAE7E2660BB8}"/>
              </a:ext>
            </a:extLst>
          </p:cNvPr>
          <p:cNvSpPr txBox="1"/>
          <p:nvPr/>
        </p:nvSpPr>
        <p:spPr>
          <a:xfrm>
            <a:off x="10972800" y="2054423"/>
            <a:ext cx="914400" cy="307777"/>
          </a:xfrm>
          <a:prstGeom prst="rect">
            <a:avLst/>
          </a:prstGeom>
          <a:noFill/>
        </p:spPr>
        <p:txBody>
          <a:bodyPr wrap="square" rtlCol="0">
            <a:spAutoFit/>
          </a:bodyPr>
          <a:lstStyle/>
          <a:p>
            <a:pPr algn="r"/>
            <a:r>
              <a:rPr lang="en-US" sz="1400" dirty="0">
                <a:solidFill>
                  <a:schemeClr val="bg1"/>
                </a:solidFill>
                <a:latin typeface="Century Gothic" panose="020B0502020202020204" pitchFamily="34" charset="0"/>
              </a:rPr>
              <a:t>$1.23</a:t>
            </a:r>
          </a:p>
        </p:txBody>
      </p:sp>
      <p:sp>
        <p:nvSpPr>
          <p:cNvPr id="88" name="TextBox 87">
            <a:extLst>
              <a:ext uri="{FF2B5EF4-FFF2-40B4-BE49-F238E27FC236}">
                <a16:creationId xmlns:a16="http://schemas.microsoft.com/office/drawing/2014/main" id="{B9053E66-F33D-4EFF-B4DF-D38CF4D207F9}"/>
              </a:ext>
            </a:extLst>
          </p:cNvPr>
          <p:cNvSpPr txBox="1"/>
          <p:nvPr/>
        </p:nvSpPr>
        <p:spPr>
          <a:xfrm>
            <a:off x="8503920" y="4716869"/>
            <a:ext cx="201168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01</a:t>
            </a:r>
          </a:p>
        </p:txBody>
      </p:sp>
      <p:sp>
        <p:nvSpPr>
          <p:cNvPr id="91" name="TextBox 90">
            <a:extLst>
              <a:ext uri="{FF2B5EF4-FFF2-40B4-BE49-F238E27FC236}">
                <a16:creationId xmlns:a16="http://schemas.microsoft.com/office/drawing/2014/main" id="{2F73222C-BF23-434B-9079-C448368DF9A7}"/>
              </a:ext>
            </a:extLst>
          </p:cNvPr>
          <p:cNvSpPr txBox="1"/>
          <p:nvPr/>
        </p:nvSpPr>
        <p:spPr>
          <a:xfrm>
            <a:off x="8503920" y="5789865"/>
            <a:ext cx="1284580" cy="584775"/>
          </a:xfrm>
          <a:prstGeom prst="rect">
            <a:avLst/>
          </a:prstGeom>
          <a:noFill/>
        </p:spPr>
        <p:txBody>
          <a:bodyPr wrap="square" rtlCol="0">
            <a:spAutoFit/>
          </a:bodyPr>
          <a:lstStyle/>
          <a:p>
            <a:r>
              <a:rPr lang="en-US" sz="3200" b="1" dirty="0">
                <a:solidFill>
                  <a:schemeClr val="bg1"/>
                </a:solidFill>
                <a:latin typeface="Century Gothic" panose="020B0502020202020204" pitchFamily="34" charset="0"/>
              </a:rPr>
              <a:t>$1.23</a:t>
            </a:r>
            <a:endParaRPr lang="en-US" sz="1400" b="1" dirty="0">
              <a:solidFill>
                <a:schemeClr val="bg1"/>
              </a:solidFill>
              <a:latin typeface="Century Gothic" panose="020B0502020202020204" pitchFamily="34" charset="0"/>
            </a:endParaRPr>
          </a:p>
        </p:txBody>
      </p:sp>
      <p:sp>
        <p:nvSpPr>
          <p:cNvPr id="93" name="TextBox 92">
            <a:extLst>
              <a:ext uri="{FF2B5EF4-FFF2-40B4-BE49-F238E27FC236}">
                <a16:creationId xmlns:a16="http://schemas.microsoft.com/office/drawing/2014/main" id="{41A1E49A-096E-4FEC-995D-183EE1E8DCD8}"/>
              </a:ext>
            </a:extLst>
          </p:cNvPr>
          <p:cNvSpPr txBox="1"/>
          <p:nvPr/>
        </p:nvSpPr>
        <p:spPr>
          <a:xfrm>
            <a:off x="8503920" y="5547678"/>
            <a:ext cx="201168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02</a:t>
            </a:r>
          </a:p>
        </p:txBody>
      </p:sp>
      <p:cxnSp>
        <p:nvCxnSpPr>
          <p:cNvPr id="95" name="Straight Connector 94">
            <a:extLst>
              <a:ext uri="{FF2B5EF4-FFF2-40B4-BE49-F238E27FC236}">
                <a16:creationId xmlns:a16="http://schemas.microsoft.com/office/drawing/2014/main" id="{401D4B7C-C297-41FF-A556-52BAF001DB60}"/>
              </a:ext>
            </a:extLst>
          </p:cNvPr>
          <p:cNvCxnSpPr/>
          <p:nvPr/>
        </p:nvCxnSpPr>
        <p:spPr>
          <a:xfrm>
            <a:off x="274320" y="3657600"/>
            <a:ext cx="3200400" cy="0"/>
          </a:xfrm>
          <a:prstGeom prst="line">
            <a:avLst/>
          </a:prstGeom>
          <a:ln w="12700">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9B6B77C2-313A-4900-9B4D-00A20EE8F21C}"/>
              </a:ext>
            </a:extLst>
          </p:cNvPr>
          <p:cNvCxnSpPr/>
          <p:nvPr/>
        </p:nvCxnSpPr>
        <p:spPr>
          <a:xfrm>
            <a:off x="274320" y="5257800"/>
            <a:ext cx="3200400" cy="0"/>
          </a:xfrm>
          <a:prstGeom prst="line">
            <a:avLst/>
          </a:prstGeom>
          <a:ln w="12700">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4189AE15-9ED0-447A-8F7E-D827FBCCCECD}"/>
              </a:ext>
            </a:extLst>
          </p:cNvPr>
          <p:cNvCxnSpPr/>
          <p:nvPr/>
        </p:nvCxnSpPr>
        <p:spPr>
          <a:xfrm>
            <a:off x="4432204" y="4242375"/>
            <a:ext cx="3200400" cy="0"/>
          </a:xfrm>
          <a:prstGeom prst="line">
            <a:avLst/>
          </a:prstGeom>
          <a:ln w="12700">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E2195573-32AE-4BCD-ADDA-1E16A27164DD}"/>
              </a:ext>
            </a:extLst>
          </p:cNvPr>
          <p:cNvCxnSpPr/>
          <p:nvPr/>
        </p:nvCxnSpPr>
        <p:spPr>
          <a:xfrm>
            <a:off x="4470126" y="5547678"/>
            <a:ext cx="3200400" cy="0"/>
          </a:xfrm>
          <a:prstGeom prst="line">
            <a:avLst/>
          </a:prstGeom>
          <a:ln w="12700">
            <a:solidFill>
              <a:schemeClr val="bg1"/>
            </a:solidFill>
            <a:prstDash val="dashDot"/>
          </a:ln>
        </p:spPr>
        <p:style>
          <a:lnRef idx="1">
            <a:schemeClr val="accent1"/>
          </a:lnRef>
          <a:fillRef idx="0">
            <a:schemeClr val="accent1"/>
          </a:fillRef>
          <a:effectRef idx="0">
            <a:schemeClr val="accent1"/>
          </a:effectRef>
          <a:fontRef idx="minor">
            <a:schemeClr val="tx1"/>
          </a:fontRef>
        </p:style>
      </p:cxnSp>
      <p:grpSp>
        <p:nvGrpSpPr>
          <p:cNvPr id="99" name="Group 98">
            <a:extLst>
              <a:ext uri="{FF2B5EF4-FFF2-40B4-BE49-F238E27FC236}">
                <a16:creationId xmlns:a16="http://schemas.microsoft.com/office/drawing/2014/main" id="{CCBDF261-6894-41D3-8780-C6AD89F06746}"/>
              </a:ext>
            </a:extLst>
          </p:cNvPr>
          <p:cNvGrpSpPr/>
          <p:nvPr/>
        </p:nvGrpSpPr>
        <p:grpSpPr>
          <a:xfrm>
            <a:off x="8595360" y="337507"/>
            <a:ext cx="2604557" cy="457200"/>
            <a:chOff x="268613" y="1608345"/>
            <a:chExt cx="2604557" cy="457200"/>
          </a:xfrm>
        </p:grpSpPr>
        <p:sp>
          <p:nvSpPr>
            <p:cNvPr id="100" name="Freeform: Shape 99">
              <a:extLst>
                <a:ext uri="{FF2B5EF4-FFF2-40B4-BE49-F238E27FC236}">
                  <a16:creationId xmlns:a16="http://schemas.microsoft.com/office/drawing/2014/main" id="{9B4CBC94-28D9-41E5-8B54-4E5E177362D0}"/>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01" name="TextBox 100">
              <a:extLst>
                <a:ext uri="{FF2B5EF4-FFF2-40B4-BE49-F238E27FC236}">
                  <a16:creationId xmlns:a16="http://schemas.microsoft.com/office/drawing/2014/main" id="{15B11598-7B88-4C55-BEC5-004B4D182DCB}"/>
                </a:ext>
              </a:extLst>
            </p:cNvPr>
            <p:cNvSpPr txBox="1"/>
            <p:nvPr/>
          </p:nvSpPr>
          <p:spPr>
            <a:xfrm>
              <a:off x="381000" y="1667668"/>
              <a:ext cx="249217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DOLOR</a:t>
              </a:r>
            </a:p>
          </p:txBody>
        </p:sp>
      </p:grpSp>
      <p:sp>
        <p:nvSpPr>
          <p:cNvPr id="103" name="Rectangle 102">
            <a:extLst>
              <a:ext uri="{FF2B5EF4-FFF2-40B4-BE49-F238E27FC236}">
                <a16:creationId xmlns:a16="http://schemas.microsoft.com/office/drawing/2014/main" id="{F6208FB5-E44B-4D17-874A-462577BD5093}"/>
              </a:ext>
            </a:extLst>
          </p:cNvPr>
          <p:cNvSpPr/>
          <p:nvPr/>
        </p:nvSpPr>
        <p:spPr>
          <a:xfrm>
            <a:off x="8585248" y="2514600"/>
            <a:ext cx="3332432" cy="1261089"/>
          </a:xfrm>
          <a:prstGeom prst="rect">
            <a:avLst/>
          </a:pr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06" name="Freeform: Shape 105">
            <a:extLst>
              <a:ext uri="{FF2B5EF4-FFF2-40B4-BE49-F238E27FC236}">
                <a16:creationId xmlns:a16="http://schemas.microsoft.com/office/drawing/2014/main" id="{2252DA48-FDF6-4C7B-B186-B004CFCC2DCC}"/>
              </a:ext>
            </a:extLst>
          </p:cNvPr>
          <p:cNvSpPr/>
          <p:nvPr/>
        </p:nvSpPr>
        <p:spPr>
          <a:xfrm rot="5400000">
            <a:off x="8574481" y="2640751"/>
            <a:ext cx="791824" cy="548640"/>
          </a:xfrm>
          <a:custGeom>
            <a:avLst/>
            <a:gdLst>
              <a:gd name="connsiteX0" fmla="*/ 0 w 791824"/>
              <a:gd name="connsiteY0" fmla="*/ 548640 h 548640"/>
              <a:gd name="connsiteX1" fmla="*/ 1 w 791824"/>
              <a:gd name="connsiteY1" fmla="*/ 0 h 548640"/>
              <a:gd name="connsiteX2" fmla="*/ 791824 w 791824"/>
              <a:gd name="connsiteY2" fmla="*/ 0 h 548640"/>
              <a:gd name="connsiteX3" fmla="*/ 651222 w 791824"/>
              <a:gd name="connsiteY3" fmla="*/ 282644 h 548640"/>
              <a:gd name="connsiteX4" fmla="*/ 780594 w 791824"/>
              <a:gd name="connsiteY4" fmla="*/ 548640 h 548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1824" h="548640">
                <a:moveTo>
                  <a:pt x="0" y="548640"/>
                </a:moveTo>
                <a:lnTo>
                  <a:pt x="1" y="0"/>
                </a:lnTo>
                <a:lnTo>
                  <a:pt x="791824" y="0"/>
                </a:lnTo>
                <a:lnTo>
                  <a:pt x="651222" y="282644"/>
                </a:lnTo>
                <a:lnTo>
                  <a:pt x="780594" y="548640"/>
                </a:lnTo>
                <a:close/>
              </a:path>
            </a:pathLst>
          </a:custGeom>
          <a:solidFill>
            <a:srgbClr val="FFC000"/>
          </a:solidFill>
          <a:ln>
            <a:noFill/>
            <a:prstDash val="dash"/>
          </a:ln>
          <a:effectLst>
            <a:outerShdw blurRad="127000" dist="127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04" name="TextBox 103">
            <a:extLst>
              <a:ext uri="{FF2B5EF4-FFF2-40B4-BE49-F238E27FC236}">
                <a16:creationId xmlns:a16="http://schemas.microsoft.com/office/drawing/2014/main" id="{AD17F9CD-B79A-47CF-86E5-57E5972EC890}"/>
              </a:ext>
            </a:extLst>
          </p:cNvPr>
          <p:cNvSpPr txBox="1"/>
          <p:nvPr/>
        </p:nvSpPr>
        <p:spPr>
          <a:xfrm>
            <a:off x="8640659" y="2714436"/>
            <a:ext cx="659467" cy="338554"/>
          </a:xfrm>
          <a:prstGeom prst="rect">
            <a:avLst/>
          </a:prstGeom>
          <a:noFill/>
        </p:spPr>
        <p:txBody>
          <a:bodyPr wrap="square" rtlCol="0">
            <a:spAutoFit/>
          </a:bodyPr>
          <a:lstStyle/>
          <a:p>
            <a:pPr algn="ctr"/>
            <a:r>
              <a:rPr lang="en-US" sz="1600" b="1" dirty="0">
                <a:solidFill>
                  <a:srgbClr val="1D1D1D"/>
                </a:solidFill>
                <a:latin typeface="Century Gothic" panose="020B0502020202020204" pitchFamily="34" charset="0"/>
              </a:rPr>
              <a:t>NEW</a:t>
            </a:r>
          </a:p>
        </p:txBody>
      </p:sp>
      <p:sp>
        <p:nvSpPr>
          <p:cNvPr id="107" name="TextBox 106">
            <a:extLst>
              <a:ext uri="{FF2B5EF4-FFF2-40B4-BE49-F238E27FC236}">
                <a16:creationId xmlns:a16="http://schemas.microsoft.com/office/drawing/2014/main" id="{C1687BB8-8720-4AF7-B616-914E93295180}"/>
              </a:ext>
            </a:extLst>
          </p:cNvPr>
          <p:cNvSpPr txBox="1"/>
          <p:nvPr/>
        </p:nvSpPr>
        <p:spPr>
          <a:xfrm>
            <a:off x="9326880" y="3099284"/>
            <a:ext cx="1284580" cy="584775"/>
          </a:xfrm>
          <a:prstGeom prst="rect">
            <a:avLst/>
          </a:prstGeom>
          <a:noFill/>
        </p:spPr>
        <p:txBody>
          <a:bodyPr wrap="square" rtlCol="0">
            <a:spAutoFit/>
          </a:bodyPr>
          <a:lstStyle/>
          <a:p>
            <a:r>
              <a:rPr lang="en-US" sz="3200" dirty="0">
                <a:solidFill>
                  <a:schemeClr val="bg1"/>
                </a:solidFill>
                <a:latin typeface="Century Gothic" panose="020B0502020202020204" pitchFamily="34" charset="0"/>
              </a:rPr>
              <a:t>$1.23</a:t>
            </a:r>
            <a:endParaRPr lang="en-US" sz="1400" dirty="0">
              <a:solidFill>
                <a:schemeClr val="bg1"/>
              </a:solidFill>
              <a:latin typeface="Century Gothic" panose="020B0502020202020204" pitchFamily="34" charset="0"/>
            </a:endParaRPr>
          </a:p>
        </p:txBody>
      </p:sp>
      <p:sp>
        <p:nvSpPr>
          <p:cNvPr id="108" name="TextBox 107">
            <a:extLst>
              <a:ext uri="{FF2B5EF4-FFF2-40B4-BE49-F238E27FC236}">
                <a16:creationId xmlns:a16="http://schemas.microsoft.com/office/drawing/2014/main" id="{37F7575C-69A9-46AC-9657-8F0C93F34632}"/>
              </a:ext>
            </a:extLst>
          </p:cNvPr>
          <p:cNvSpPr txBox="1"/>
          <p:nvPr/>
        </p:nvSpPr>
        <p:spPr>
          <a:xfrm>
            <a:off x="9326880" y="2651760"/>
            <a:ext cx="2234744"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PRODUCT NAME</a:t>
            </a:r>
          </a:p>
        </p:txBody>
      </p:sp>
      <p:pic>
        <p:nvPicPr>
          <p:cNvPr id="110" name="Picture 109">
            <a:extLst>
              <a:ext uri="{FF2B5EF4-FFF2-40B4-BE49-F238E27FC236}">
                <a16:creationId xmlns:a16="http://schemas.microsoft.com/office/drawing/2014/main" id="{B6E96ABD-F069-42FC-AF59-9702F64075AB}"/>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0433426" y="2994872"/>
            <a:ext cx="1188720" cy="750770"/>
          </a:xfrm>
          <a:prstGeom prst="rect">
            <a:avLst/>
          </a:prstGeom>
        </p:spPr>
      </p:pic>
      <p:cxnSp>
        <p:nvCxnSpPr>
          <p:cNvPr id="111" name="Straight Connector 110">
            <a:extLst>
              <a:ext uri="{FF2B5EF4-FFF2-40B4-BE49-F238E27FC236}">
                <a16:creationId xmlns:a16="http://schemas.microsoft.com/office/drawing/2014/main" id="{108439FA-763F-435A-9657-99033885BA28}"/>
              </a:ext>
            </a:extLst>
          </p:cNvPr>
          <p:cNvCxnSpPr/>
          <p:nvPr/>
        </p:nvCxnSpPr>
        <p:spPr>
          <a:xfrm>
            <a:off x="9833362" y="5248796"/>
            <a:ext cx="1188720" cy="0"/>
          </a:xfrm>
          <a:prstGeom prst="line">
            <a:avLst/>
          </a:prstGeom>
          <a:ln w="12700">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C4A62DDB-36B6-4E7C-A9AF-730E7CF30800}"/>
              </a:ext>
            </a:extLst>
          </p:cNvPr>
          <p:cNvCxnSpPr/>
          <p:nvPr/>
        </p:nvCxnSpPr>
        <p:spPr>
          <a:xfrm>
            <a:off x="9860280" y="6096000"/>
            <a:ext cx="1188720" cy="0"/>
          </a:xfrm>
          <a:prstGeom prst="line">
            <a:avLst/>
          </a:prstGeom>
          <a:ln w="12700">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93C5EA3D-D1A4-4532-9031-C24587824738}"/>
              </a:ext>
            </a:extLst>
          </p:cNvPr>
          <p:cNvCxnSpPr/>
          <p:nvPr/>
        </p:nvCxnSpPr>
        <p:spPr>
          <a:xfrm>
            <a:off x="10287000" y="1097280"/>
            <a:ext cx="91440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4ECD42C8-A931-4BEA-9C0C-3938EF021F1C}"/>
              </a:ext>
            </a:extLst>
          </p:cNvPr>
          <p:cNvCxnSpPr/>
          <p:nvPr/>
        </p:nvCxnSpPr>
        <p:spPr>
          <a:xfrm>
            <a:off x="10287000" y="1371600"/>
            <a:ext cx="91440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5863AE0C-0F4B-4D2C-BAD0-F609DA14AC5F}"/>
              </a:ext>
            </a:extLst>
          </p:cNvPr>
          <p:cNvCxnSpPr/>
          <p:nvPr/>
        </p:nvCxnSpPr>
        <p:spPr>
          <a:xfrm>
            <a:off x="10287000" y="1645920"/>
            <a:ext cx="91440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A4C83B82-F196-4F73-B40E-2F74E424D81B}"/>
              </a:ext>
            </a:extLst>
          </p:cNvPr>
          <p:cNvCxnSpPr/>
          <p:nvPr/>
        </p:nvCxnSpPr>
        <p:spPr>
          <a:xfrm>
            <a:off x="10287000" y="1920240"/>
            <a:ext cx="91440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A87D3251-A239-4C6B-BCF1-0A40097C9104}"/>
              </a:ext>
            </a:extLst>
          </p:cNvPr>
          <p:cNvCxnSpPr/>
          <p:nvPr/>
        </p:nvCxnSpPr>
        <p:spPr>
          <a:xfrm>
            <a:off x="10287000" y="2194560"/>
            <a:ext cx="91440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pic>
        <p:nvPicPr>
          <p:cNvPr id="79" name="Picture 78">
            <a:hlinkClick r:id="rId13"/>
            <a:extLst>
              <a:ext uri="{FF2B5EF4-FFF2-40B4-BE49-F238E27FC236}">
                <a16:creationId xmlns:a16="http://schemas.microsoft.com/office/drawing/2014/main" id="{C5C2A279-4278-497A-AE89-D8B06A57E944}"/>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2828586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3892"/>
          </a:xfrm>
        </p:spPr>
        <p:txBody>
          <a:bodyPr/>
          <a:lstStyle/>
          <a:p>
            <a:r>
              <a:rPr lang="en-US" dirty="0">
                <a:solidFill>
                  <a:schemeClr val="bg1"/>
                </a:solidFill>
              </a:rPr>
              <a:t>Menu Template</a:t>
            </a:r>
          </a:p>
        </p:txBody>
      </p:sp>
      <p:sp>
        <p:nvSpPr>
          <p:cNvPr id="3" name="Subtitle 2"/>
          <p:cNvSpPr>
            <a:spLocks noGrp="1"/>
          </p:cNvSpPr>
          <p:nvPr>
            <p:ph type="subTitle" idx="1"/>
          </p:nvPr>
        </p:nvSpPr>
        <p:spPr>
          <a:xfrm>
            <a:off x="1524000" y="2456283"/>
            <a:ext cx="9144000" cy="2275464"/>
          </a:xfrm>
        </p:spPr>
        <p:txBody>
          <a:bodyPr>
            <a:noAutofit/>
          </a:bodyPr>
          <a:lstStyle/>
          <a:p>
            <a:r>
              <a:rPr lang="en-US" sz="2000" dirty="0">
                <a:solidFill>
                  <a:schemeClr val="bg1"/>
                </a:solidFill>
                <a:latin typeface="Candara" panose="020E0502030303020204" pitchFamily="34" charset="0"/>
              </a:rPr>
              <a:t>To find and download more Menu slides, navigate to our PowerPoint website, then click the menu link in the header navigation menu (or click link below). </a:t>
            </a:r>
          </a:p>
          <a:p>
            <a:r>
              <a:rPr lang="en-US" sz="2000" b="1" dirty="0">
                <a:solidFill>
                  <a:schemeClr val="bg1"/>
                </a:solidFill>
                <a:latin typeface="Candara" panose="020E0502030303020204" pitchFamily="34" charset="0"/>
              </a:rPr>
              <a:t> </a:t>
            </a:r>
            <a:r>
              <a:rPr lang="en-US" sz="2000" b="1" dirty="0">
                <a:solidFill>
                  <a:schemeClr val="bg1"/>
                </a:solidFill>
                <a:latin typeface="Candara" panose="020E0502030303020204" pitchFamily="34" charset="0"/>
                <a:hlinkClick r:id="rId2"/>
              </a:rPr>
              <a:t>http://menu.sage-fox.com/</a:t>
            </a:r>
            <a:endParaRPr lang="en-US" sz="2000" b="1"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We would appreciate if you could leave a rate/review for any product you download. This will help us understand what we are doing right &amp; what we are doing wrong… so we can provide better quality in the future</a:t>
            </a:r>
          </a:p>
          <a:p>
            <a:endParaRPr lang="en-US" sz="2000" b="1" dirty="0">
              <a:solidFill>
                <a:schemeClr val="bg1"/>
              </a:solidFill>
              <a:latin typeface="Candara" panose="020E0502030303020204" pitchFamily="34" charset="0"/>
            </a:endParaRPr>
          </a:p>
        </p:txBody>
      </p:sp>
      <p:pic>
        <p:nvPicPr>
          <p:cNvPr id="27" name="Picture 2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3000" dirty="0">
                <a:solidFill>
                  <a:schemeClr val="bg1"/>
                </a:solidFill>
                <a:latin typeface="Bernard MT Condensed" panose="02050806060905020404" pitchFamily="18" charset="0"/>
              </a:rPr>
              <a:t>Please help us keep our website active. </a:t>
            </a:r>
          </a:p>
        </p:txBody>
      </p:sp>
      <p:pic>
        <p:nvPicPr>
          <p:cNvPr id="5" name="Picture 4">
            <a:hlinkClick r:id="rId2"/>
            <a:extLst>
              <a:ext uri="{FF2B5EF4-FFF2-40B4-BE49-F238E27FC236}">
                <a16:creationId xmlns:a16="http://schemas.microsoft.com/office/drawing/2014/main" id="{1F854CE7-1ABF-4422-9FBD-01A8B98B12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2015-2020 sage-fox.com</a:t>
            </a:r>
          </a:p>
        </p:txBody>
      </p:sp>
      <p:pic>
        <p:nvPicPr>
          <p:cNvPr id="9" name="Picture 8">
            <a:hlinkClick r:id="rId2"/>
            <a:extLst>
              <a:ext uri="{FF2B5EF4-FFF2-40B4-BE49-F238E27FC236}">
                <a16:creationId xmlns:a16="http://schemas.microsoft.com/office/drawing/2014/main" id="{3961F230-E257-4599-BFC9-C84A6EED39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1424669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1602</TotalTime>
  <Words>789</Words>
  <Application>Microsoft Office PowerPoint</Application>
  <PresentationFormat>Widescreen</PresentationFormat>
  <Paragraphs>69</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Bernard MT Condensed</vt:lpstr>
      <vt:lpstr>Calibri</vt:lpstr>
      <vt:lpstr>Calibri Light</vt:lpstr>
      <vt:lpstr>Candara</vt:lpstr>
      <vt:lpstr>Century Gothic</vt:lpstr>
      <vt:lpstr>Office Theme</vt:lpstr>
      <vt:lpstr>PowerPoint Presentation</vt:lpstr>
      <vt:lpstr>Menu Template</vt:lpstr>
      <vt:lpstr>Please help us keep our website active. </vt:lpstr>
      <vt:lpstr>Copyright Notice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2019-11-25T21:13:31Z</dcterms:modified>
</cp:coreProperties>
</file>