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
  </p:notesMasterIdLst>
  <p:sldIdLst>
    <p:sldId id="1992" r:id="rId2"/>
    <p:sldId id="367" r:id="rId3"/>
    <p:sldId id="282" r:id="rId4"/>
    <p:sldId id="1270"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4" d="100"/>
          <a:sy n="94" d="100"/>
        </p:scale>
        <p:origin x="108" y="24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12/4/2019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8773679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12/4/2019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12/4/2019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12/4/2019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12/4/2019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12/4/2019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jpeg"/><Relationship Id="rId3" Type="http://schemas.openxmlformats.org/officeDocument/2006/relationships/image" Target="../media/image2.png"/><Relationship Id="rId7" Type="http://schemas.openxmlformats.org/officeDocument/2006/relationships/image" Target="../media/image6.svg"/><Relationship Id="rId12" Type="http://schemas.openxmlformats.org/officeDocument/2006/relationships/image" Target="../media/image10.png"/><Relationship Id="rId2" Type="http://schemas.openxmlformats.org/officeDocument/2006/relationships/image" Target="../media/image1.jpg"/><Relationship Id="rId1" Type="http://schemas.openxmlformats.org/officeDocument/2006/relationships/slideLayout" Target="../slideLayouts/slideLayout13.xml"/><Relationship Id="rId6" Type="http://schemas.openxmlformats.org/officeDocument/2006/relationships/image" Target="../media/image5.png"/><Relationship Id="rId11" Type="http://schemas.openxmlformats.org/officeDocument/2006/relationships/hyperlink" Target="http://powerpoint.sage-fox.com/" TargetMode="External"/><Relationship Id="rId5" Type="http://schemas.openxmlformats.org/officeDocument/2006/relationships/image" Target="../media/image4.pn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png"/></Relationships>
</file>

<file path=ppt/slides/_rels/slide2.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hyperlink" Target="http://menu.sage-fox.com/" TargetMode="External"/><Relationship Id="rId1" Type="http://schemas.openxmlformats.org/officeDocument/2006/relationships/slideLayout" Target="../slideLayouts/slideLayout1.xml"/><Relationship Id="rId4" Type="http://schemas.openxmlformats.org/officeDocument/2006/relationships/image" Target="../media/image11.png"/></Relationships>
</file>

<file path=ppt/slides/_rels/slide3.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8" name="Rectangle 177">
            <a:extLst>
              <a:ext uri="{FF2B5EF4-FFF2-40B4-BE49-F238E27FC236}">
                <a16:creationId xmlns:a16="http://schemas.microsoft.com/office/drawing/2014/main" id="{F7A0F6CC-D3C0-484E-8375-8E768C6EAB8A}"/>
              </a:ext>
            </a:extLst>
          </p:cNvPr>
          <p:cNvSpPr/>
          <p:nvPr/>
        </p:nvSpPr>
        <p:spPr>
          <a:xfrm>
            <a:off x="0" y="1"/>
            <a:ext cx="12192000" cy="6858000"/>
          </a:xfrm>
          <a:prstGeom prst="rect">
            <a:avLst/>
          </a:prstGeom>
          <a:blipFill>
            <a:blip r:embed="rId2"/>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7" name="Rectangle 176">
            <a:extLst>
              <a:ext uri="{FF2B5EF4-FFF2-40B4-BE49-F238E27FC236}">
                <a16:creationId xmlns:a16="http://schemas.microsoft.com/office/drawing/2014/main" id="{943ACECB-FA1F-4B8A-ACFA-56500F7AA8B5}"/>
              </a:ext>
            </a:extLst>
          </p:cNvPr>
          <p:cNvSpPr/>
          <p:nvPr/>
        </p:nvSpPr>
        <p:spPr>
          <a:xfrm>
            <a:off x="0" y="1"/>
            <a:ext cx="12177508" cy="6858000"/>
          </a:xfrm>
          <a:prstGeom prst="rect">
            <a:avLst/>
          </a:prstGeom>
          <a:solidFill>
            <a:schemeClr val="tx1">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6" name="Freeform: Shape 175">
            <a:extLst>
              <a:ext uri="{FF2B5EF4-FFF2-40B4-BE49-F238E27FC236}">
                <a16:creationId xmlns:a16="http://schemas.microsoft.com/office/drawing/2014/main" id="{6E226228-B302-40B9-AFF0-86672B6F08BF}"/>
              </a:ext>
            </a:extLst>
          </p:cNvPr>
          <p:cNvSpPr/>
          <p:nvPr/>
        </p:nvSpPr>
        <p:spPr>
          <a:xfrm>
            <a:off x="0" y="0"/>
            <a:ext cx="4119333" cy="737639"/>
          </a:xfrm>
          <a:custGeom>
            <a:avLst/>
            <a:gdLst>
              <a:gd name="connsiteX0" fmla="*/ 0 w 4119333"/>
              <a:gd name="connsiteY0" fmla="*/ 0 h 737639"/>
              <a:gd name="connsiteX1" fmla="*/ 4119333 w 4119333"/>
              <a:gd name="connsiteY1" fmla="*/ 0 h 737639"/>
              <a:gd name="connsiteX2" fmla="*/ 4119333 w 4119333"/>
              <a:gd name="connsiteY2" fmla="*/ 21358 h 737639"/>
              <a:gd name="connsiteX3" fmla="*/ 3090592 w 4119333"/>
              <a:gd name="connsiteY3" fmla="*/ 737639 h 737639"/>
              <a:gd name="connsiteX4" fmla="*/ 0 w 4119333"/>
              <a:gd name="connsiteY4" fmla="*/ 737639 h 73763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119333" h="737639">
                <a:moveTo>
                  <a:pt x="0" y="0"/>
                </a:moveTo>
                <a:lnTo>
                  <a:pt x="4119333" y="0"/>
                </a:lnTo>
                <a:lnTo>
                  <a:pt x="4119333" y="21358"/>
                </a:lnTo>
                <a:lnTo>
                  <a:pt x="3090592" y="737639"/>
                </a:lnTo>
                <a:lnTo>
                  <a:pt x="0" y="737639"/>
                </a:lnTo>
                <a:close/>
              </a:path>
            </a:pathLst>
          </a:custGeom>
          <a:solidFill>
            <a:schemeClr val="tx1">
              <a:alpha val="50000"/>
            </a:schemeClr>
          </a:solidFill>
          <a:ln>
            <a:solidFill>
              <a:srgbClr val="180403"/>
            </a:solidFill>
          </a:ln>
          <a:effectLst>
            <a:outerShdw blurRad="254000" dist="127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 name="TextBox 3">
            <a:extLst>
              <a:ext uri="{FF2B5EF4-FFF2-40B4-BE49-F238E27FC236}">
                <a16:creationId xmlns:a16="http://schemas.microsoft.com/office/drawing/2014/main" id="{1FA02D14-CACA-4FAB-A646-636CD2CDD7A9}"/>
              </a:ext>
            </a:extLst>
          </p:cNvPr>
          <p:cNvSpPr txBox="1"/>
          <p:nvPr/>
        </p:nvSpPr>
        <p:spPr>
          <a:xfrm>
            <a:off x="4119333" y="29115"/>
            <a:ext cx="2515764" cy="1015663"/>
          </a:xfrm>
          <a:prstGeom prst="rect">
            <a:avLst/>
          </a:prstGeom>
          <a:noFill/>
        </p:spPr>
        <p:txBody>
          <a:bodyPr wrap="square" rtlCol="0">
            <a:spAutoFit/>
          </a:bodyPr>
          <a:lstStyle/>
          <a:p>
            <a:pPr algn="ctr"/>
            <a:r>
              <a:rPr lang="en-US" sz="6000" dirty="0">
                <a:solidFill>
                  <a:schemeClr val="bg1"/>
                </a:solidFill>
                <a:latin typeface="AR JULIAN" panose="02000000000000000000" pitchFamily="2" charset="0"/>
              </a:rPr>
              <a:t>MENU</a:t>
            </a:r>
            <a:endParaRPr lang="en-US" sz="6000" spc="300" dirty="0">
              <a:solidFill>
                <a:schemeClr val="bg1"/>
              </a:solidFill>
              <a:latin typeface="AR JULIAN" panose="02000000000000000000" pitchFamily="2" charset="0"/>
            </a:endParaRPr>
          </a:p>
        </p:txBody>
      </p:sp>
      <p:sp>
        <p:nvSpPr>
          <p:cNvPr id="11" name="Rectangle 10">
            <a:extLst>
              <a:ext uri="{FF2B5EF4-FFF2-40B4-BE49-F238E27FC236}">
                <a16:creationId xmlns:a16="http://schemas.microsoft.com/office/drawing/2014/main" id="{6B9FCEC4-1426-4537-B564-B19D8C39FB02}"/>
              </a:ext>
            </a:extLst>
          </p:cNvPr>
          <p:cNvSpPr/>
          <p:nvPr/>
        </p:nvSpPr>
        <p:spPr>
          <a:xfrm>
            <a:off x="-19029" y="5423954"/>
            <a:ext cx="3291840" cy="1463040"/>
          </a:xfrm>
          <a:prstGeom prst="rect">
            <a:avLst/>
          </a:prstGeom>
          <a:solidFill>
            <a:schemeClr val="tx1">
              <a:alpha val="50000"/>
            </a:schemeClr>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15" name="Rectangle 14">
            <a:extLst>
              <a:ext uri="{FF2B5EF4-FFF2-40B4-BE49-F238E27FC236}">
                <a16:creationId xmlns:a16="http://schemas.microsoft.com/office/drawing/2014/main" id="{7C657880-7E3B-4586-9B84-E962B819909C}"/>
              </a:ext>
            </a:extLst>
          </p:cNvPr>
          <p:cNvSpPr/>
          <p:nvPr/>
        </p:nvSpPr>
        <p:spPr>
          <a:xfrm rot="5400000">
            <a:off x="6623216" y="1091575"/>
            <a:ext cx="2651760" cy="1737360"/>
          </a:xfrm>
          <a:prstGeom prst="rect">
            <a:avLst/>
          </a:prstGeom>
          <a:solidFill>
            <a:schemeClr val="tx1">
              <a:alpha val="50000"/>
            </a:schemeClr>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18" name="Rectangle 17">
            <a:extLst>
              <a:ext uri="{FF2B5EF4-FFF2-40B4-BE49-F238E27FC236}">
                <a16:creationId xmlns:a16="http://schemas.microsoft.com/office/drawing/2014/main" id="{2D0FEE3A-556C-4B28-954C-4083682FBF9D}"/>
              </a:ext>
            </a:extLst>
          </p:cNvPr>
          <p:cNvSpPr/>
          <p:nvPr/>
        </p:nvSpPr>
        <p:spPr>
          <a:xfrm>
            <a:off x="7081355" y="5947959"/>
            <a:ext cx="5120641" cy="914400"/>
          </a:xfrm>
          <a:prstGeom prst="rect">
            <a:avLst/>
          </a:prstGeom>
          <a:solidFill>
            <a:schemeClr val="tx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1" name="Rectangle 20">
            <a:extLst>
              <a:ext uri="{FF2B5EF4-FFF2-40B4-BE49-F238E27FC236}">
                <a16:creationId xmlns:a16="http://schemas.microsoft.com/office/drawing/2014/main" id="{6764D8F2-B78E-4065-B787-252B0ECFD01A}"/>
              </a:ext>
            </a:extLst>
          </p:cNvPr>
          <p:cNvSpPr/>
          <p:nvPr/>
        </p:nvSpPr>
        <p:spPr>
          <a:xfrm>
            <a:off x="9001672" y="228012"/>
            <a:ext cx="3190898" cy="1598360"/>
          </a:xfrm>
          <a:prstGeom prst="rect">
            <a:avLst/>
          </a:prstGeom>
          <a:solidFill>
            <a:srgbClr val="180403">
              <a:alpha val="50000"/>
            </a:srgbClr>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ectangle 23">
            <a:extLst>
              <a:ext uri="{FF2B5EF4-FFF2-40B4-BE49-F238E27FC236}">
                <a16:creationId xmlns:a16="http://schemas.microsoft.com/office/drawing/2014/main" id="{48559590-A3A2-4B7C-9C20-F2596C364B2C}"/>
              </a:ext>
            </a:extLst>
          </p:cNvPr>
          <p:cNvSpPr/>
          <p:nvPr/>
        </p:nvSpPr>
        <p:spPr>
          <a:xfrm>
            <a:off x="7083775" y="3365193"/>
            <a:ext cx="1719072" cy="2468880"/>
          </a:xfrm>
          <a:prstGeom prst="rect">
            <a:avLst/>
          </a:prstGeom>
          <a:solidFill>
            <a:schemeClr val="tx1">
              <a:alpha val="50000"/>
            </a:schemeClr>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pic>
        <p:nvPicPr>
          <p:cNvPr id="9" name="Picture 8">
            <a:extLst>
              <a:ext uri="{FF2B5EF4-FFF2-40B4-BE49-F238E27FC236}">
                <a16:creationId xmlns:a16="http://schemas.microsoft.com/office/drawing/2014/main" id="{58358957-E995-411D-A224-728D35645F0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12212" y="6031295"/>
            <a:ext cx="1645920" cy="687213"/>
          </a:xfrm>
          <a:prstGeom prst="rect">
            <a:avLst/>
          </a:prstGeom>
        </p:spPr>
      </p:pic>
      <p:sp>
        <p:nvSpPr>
          <p:cNvPr id="27" name="TextBox 26">
            <a:extLst>
              <a:ext uri="{FF2B5EF4-FFF2-40B4-BE49-F238E27FC236}">
                <a16:creationId xmlns:a16="http://schemas.microsoft.com/office/drawing/2014/main" id="{D37FB293-C4FF-4A65-979B-F336D142C498}"/>
              </a:ext>
            </a:extLst>
          </p:cNvPr>
          <p:cNvSpPr txBox="1"/>
          <p:nvPr/>
        </p:nvSpPr>
        <p:spPr>
          <a:xfrm>
            <a:off x="7244843" y="6000456"/>
            <a:ext cx="3326176" cy="769441"/>
          </a:xfrm>
          <a:prstGeom prst="rect">
            <a:avLst/>
          </a:prstGeom>
          <a:noFill/>
        </p:spPr>
        <p:txBody>
          <a:bodyPr wrap="square" rtlCol="0">
            <a:spAutoFit/>
          </a:bodyPr>
          <a:lstStyle/>
          <a:p>
            <a:r>
              <a:rPr lang="en-US" sz="1400" b="1" spc="80" dirty="0">
                <a:solidFill>
                  <a:schemeClr val="bg1"/>
                </a:solidFill>
                <a:latin typeface="AR JULIAN" panose="02000000000000000000" pitchFamily="2" charset="0"/>
                <a:ea typeface="Arial Unicode MS" panose="020B0604020202020204" pitchFamily="34" charset="-128"/>
                <a:cs typeface="Arial Unicode MS" panose="020B0604020202020204" pitchFamily="34" charset="-128"/>
              </a:rPr>
              <a:t>LOREM IPSUM 21</a:t>
            </a:r>
          </a:p>
          <a:p>
            <a:r>
              <a:rPr lang="en-US" sz="1000" dirty="0">
                <a:solidFill>
                  <a:schemeClr val="bg1"/>
                </a:solidFill>
                <a:latin typeface="AR JULIAN" panose="02000000000000000000" pitchFamily="2" charset="0"/>
              </a:rPr>
              <a:t>Lorem ipsum dolor sit amet, consectetur adipiscing elit Lorem ipsum dolor sit amet, consectetur adipiscing elit.</a:t>
            </a:r>
            <a:endParaRPr lang="en-US" sz="1000" b="1" dirty="0">
              <a:solidFill>
                <a:schemeClr val="bg1"/>
              </a:solidFill>
              <a:latin typeface="AR JULIAN" panose="02000000000000000000" pitchFamily="2" charset="0"/>
            </a:endParaRPr>
          </a:p>
        </p:txBody>
      </p:sp>
      <p:sp>
        <p:nvSpPr>
          <p:cNvPr id="28" name="TextBox 27">
            <a:extLst>
              <a:ext uri="{FF2B5EF4-FFF2-40B4-BE49-F238E27FC236}">
                <a16:creationId xmlns:a16="http://schemas.microsoft.com/office/drawing/2014/main" id="{F25A629D-A4FF-4B26-826D-92105E4FCC7C}"/>
              </a:ext>
            </a:extLst>
          </p:cNvPr>
          <p:cNvSpPr txBox="1"/>
          <p:nvPr/>
        </p:nvSpPr>
        <p:spPr>
          <a:xfrm>
            <a:off x="9526791" y="5986636"/>
            <a:ext cx="881099" cy="338554"/>
          </a:xfrm>
          <a:prstGeom prst="rect">
            <a:avLst/>
          </a:prstGeom>
          <a:noFill/>
        </p:spPr>
        <p:txBody>
          <a:bodyPr wrap="square" rtlCol="0">
            <a:spAutoFit/>
          </a:bodyPr>
          <a:lstStyle/>
          <a:p>
            <a:pPr algn="r"/>
            <a:r>
              <a:rPr lang="en-US" sz="1600" i="1" spc="80" dirty="0">
                <a:solidFill>
                  <a:schemeClr val="bg1"/>
                </a:solidFill>
                <a:latin typeface="AR JULIAN" panose="02000000000000000000" pitchFamily="2" charset="0"/>
                <a:ea typeface="Arial Unicode MS" panose="020B0604020202020204" pitchFamily="34" charset="-128"/>
                <a:cs typeface="Arial Unicode MS" panose="020B0604020202020204" pitchFamily="34" charset="-128"/>
              </a:rPr>
              <a:t>$1.23</a:t>
            </a:r>
          </a:p>
        </p:txBody>
      </p:sp>
      <p:sp>
        <p:nvSpPr>
          <p:cNvPr id="29" name="TextBox 28">
            <a:extLst>
              <a:ext uri="{FF2B5EF4-FFF2-40B4-BE49-F238E27FC236}">
                <a16:creationId xmlns:a16="http://schemas.microsoft.com/office/drawing/2014/main" id="{660F2289-2647-4C5B-830A-C1E194E2D33F}"/>
              </a:ext>
            </a:extLst>
          </p:cNvPr>
          <p:cNvSpPr txBox="1"/>
          <p:nvPr/>
        </p:nvSpPr>
        <p:spPr>
          <a:xfrm>
            <a:off x="102729" y="1637751"/>
            <a:ext cx="3326176" cy="677108"/>
          </a:xfrm>
          <a:prstGeom prst="rect">
            <a:avLst/>
          </a:prstGeom>
          <a:noFill/>
        </p:spPr>
        <p:txBody>
          <a:bodyPr wrap="square" rtlCol="0">
            <a:spAutoFit/>
          </a:bodyPr>
          <a:lstStyle/>
          <a:p>
            <a:r>
              <a:rPr lang="en-US" sz="1400" b="1" spc="80" dirty="0">
                <a:solidFill>
                  <a:schemeClr val="bg1"/>
                </a:solidFill>
                <a:latin typeface="AR JULIAN" panose="02000000000000000000" pitchFamily="2" charset="0"/>
                <a:ea typeface="Arial Unicode MS" panose="020B0604020202020204" pitchFamily="34" charset="-128"/>
                <a:cs typeface="Arial Unicode MS" panose="020B0604020202020204" pitchFamily="34" charset="-128"/>
              </a:rPr>
              <a:t>LOREM IPSUM 01</a:t>
            </a:r>
          </a:p>
          <a:p>
            <a:endParaRPr lang="en-US" sz="300" b="1" spc="80" dirty="0">
              <a:solidFill>
                <a:schemeClr val="bg1"/>
              </a:solidFill>
              <a:latin typeface="AR JULIAN" panose="02000000000000000000" pitchFamily="2" charset="0"/>
              <a:ea typeface="Arial Unicode MS" panose="020B0604020202020204" pitchFamily="34" charset="-128"/>
              <a:cs typeface="Arial Unicode MS" panose="020B0604020202020204" pitchFamily="34" charset="-128"/>
            </a:endParaRPr>
          </a:p>
          <a:p>
            <a:r>
              <a:rPr lang="en-US" sz="700" b="1" dirty="0">
                <a:solidFill>
                  <a:schemeClr val="bg1"/>
                </a:solidFill>
                <a:latin typeface="Century Gothic" panose="020B0502020202020204" pitchFamily="34" charset="0"/>
              </a:rPr>
              <a:t>Lorem ipsum dolor sit amet, consectetur adipiscing elit, sed do eiusmod tempor incididunt ut labore et dolore magna aliqua. Ut enim ad minim veniam, quis nostrud exercitation. </a:t>
            </a:r>
          </a:p>
        </p:txBody>
      </p:sp>
      <p:sp>
        <p:nvSpPr>
          <p:cNvPr id="10" name="Rectangle: Rounded Corners 9">
            <a:extLst>
              <a:ext uri="{FF2B5EF4-FFF2-40B4-BE49-F238E27FC236}">
                <a16:creationId xmlns:a16="http://schemas.microsoft.com/office/drawing/2014/main" id="{082C1247-7750-4AD1-BFDE-E691337EF7C9}"/>
              </a:ext>
            </a:extLst>
          </p:cNvPr>
          <p:cNvSpPr/>
          <p:nvPr/>
        </p:nvSpPr>
        <p:spPr>
          <a:xfrm>
            <a:off x="1849975" y="1626174"/>
            <a:ext cx="822960" cy="316044"/>
          </a:xfrm>
          <a:prstGeom prst="roundRect">
            <a:avLst>
              <a:gd name="adj" fmla="val 5000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0" name="TextBox 29">
            <a:extLst>
              <a:ext uri="{FF2B5EF4-FFF2-40B4-BE49-F238E27FC236}">
                <a16:creationId xmlns:a16="http://schemas.microsoft.com/office/drawing/2014/main" id="{2026E6BA-8D7A-4C6C-A135-1222EE80D663}"/>
              </a:ext>
            </a:extLst>
          </p:cNvPr>
          <p:cNvSpPr txBox="1"/>
          <p:nvPr/>
        </p:nvSpPr>
        <p:spPr>
          <a:xfrm>
            <a:off x="2028919" y="1650920"/>
            <a:ext cx="594360" cy="292388"/>
          </a:xfrm>
          <a:prstGeom prst="rect">
            <a:avLst/>
          </a:prstGeom>
          <a:noFill/>
        </p:spPr>
        <p:txBody>
          <a:bodyPr wrap="square" rtlCol="0">
            <a:spAutoFit/>
          </a:bodyPr>
          <a:lstStyle/>
          <a:p>
            <a:pPr algn="r"/>
            <a:r>
              <a:rPr lang="en-US" sz="1300" i="1" spc="80" dirty="0">
                <a:solidFill>
                  <a:srgbClr val="180403"/>
                </a:solidFill>
                <a:latin typeface="AR JULIAN" panose="02000000000000000000" pitchFamily="2" charset="0"/>
                <a:ea typeface="Arial Unicode MS" panose="020B0604020202020204" pitchFamily="34" charset="-128"/>
                <a:cs typeface="Arial Unicode MS" panose="020B0604020202020204" pitchFamily="34" charset="-128"/>
              </a:rPr>
              <a:t>$1.23</a:t>
            </a:r>
          </a:p>
        </p:txBody>
      </p:sp>
      <p:sp>
        <p:nvSpPr>
          <p:cNvPr id="23" name="TextBox 22">
            <a:extLst>
              <a:ext uri="{FF2B5EF4-FFF2-40B4-BE49-F238E27FC236}">
                <a16:creationId xmlns:a16="http://schemas.microsoft.com/office/drawing/2014/main" id="{62A8B6A6-B99F-45CB-B394-E975B33F3289}"/>
              </a:ext>
            </a:extLst>
          </p:cNvPr>
          <p:cNvSpPr txBox="1"/>
          <p:nvPr/>
        </p:nvSpPr>
        <p:spPr>
          <a:xfrm>
            <a:off x="102729" y="2400633"/>
            <a:ext cx="3326176" cy="677108"/>
          </a:xfrm>
          <a:prstGeom prst="rect">
            <a:avLst/>
          </a:prstGeom>
          <a:noFill/>
        </p:spPr>
        <p:txBody>
          <a:bodyPr wrap="square" rtlCol="0">
            <a:spAutoFit/>
          </a:bodyPr>
          <a:lstStyle/>
          <a:p>
            <a:r>
              <a:rPr lang="en-US" sz="1400" b="1" spc="80" dirty="0">
                <a:solidFill>
                  <a:schemeClr val="bg1"/>
                </a:solidFill>
                <a:latin typeface="AR JULIAN" panose="02000000000000000000" pitchFamily="2" charset="0"/>
                <a:ea typeface="Arial Unicode MS" panose="020B0604020202020204" pitchFamily="34" charset="-128"/>
                <a:cs typeface="Arial Unicode MS" panose="020B0604020202020204" pitchFamily="34" charset="-128"/>
              </a:rPr>
              <a:t>LOREM IPSUM DOLOR 02</a:t>
            </a:r>
          </a:p>
          <a:p>
            <a:endParaRPr lang="en-US" sz="300" b="1" spc="80" dirty="0">
              <a:solidFill>
                <a:schemeClr val="bg1"/>
              </a:solidFill>
              <a:latin typeface="AR JULIAN" panose="02000000000000000000" pitchFamily="2" charset="0"/>
              <a:ea typeface="Arial Unicode MS" panose="020B0604020202020204" pitchFamily="34" charset="-128"/>
              <a:cs typeface="Arial Unicode MS" panose="020B0604020202020204" pitchFamily="34" charset="-128"/>
            </a:endParaRPr>
          </a:p>
          <a:p>
            <a:r>
              <a:rPr lang="en-US" sz="700" b="1" dirty="0">
                <a:solidFill>
                  <a:schemeClr val="bg1"/>
                </a:solidFill>
                <a:latin typeface="Century Gothic" panose="020B0502020202020204" pitchFamily="34" charset="0"/>
              </a:rPr>
              <a:t>Lorem ipsum dolor sit amet, consectetur adipiscing elit, sed do eiusmod tempor incididunt ut labore et dolore magna aliqua. Ut enim ad minim veniam, quis nostrud exercitation. </a:t>
            </a:r>
          </a:p>
        </p:txBody>
      </p:sp>
      <p:sp>
        <p:nvSpPr>
          <p:cNvPr id="31" name="Rectangle: Rounded Corners 30">
            <a:extLst>
              <a:ext uri="{FF2B5EF4-FFF2-40B4-BE49-F238E27FC236}">
                <a16:creationId xmlns:a16="http://schemas.microsoft.com/office/drawing/2014/main" id="{FCADE75A-B7E5-4572-9338-6CF6937ECDCF}"/>
              </a:ext>
            </a:extLst>
          </p:cNvPr>
          <p:cNvSpPr/>
          <p:nvPr/>
        </p:nvSpPr>
        <p:spPr>
          <a:xfrm>
            <a:off x="2583760" y="2377767"/>
            <a:ext cx="822960" cy="316044"/>
          </a:xfrm>
          <a:prstGeom prst="roundRect">
            <a:avLst>
              <a:gd name="adj" fmla="val 5000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2" name="TextBox 31">
            <a:extLst>
              <a:ext uri="{FF2B5EF4-FFF2-40B4-BE49-F238E27FC236}">
                <a16:creationId xmlns:a16="http://schemas.microsoft.com/office/drawing/2014/main" id="{10D06EE6-0EEE-42B8-932A-45E3C1FF5E5B}"/>
              </a:ext>
            </a:extLst>
          </p:cNvPr>
          <p:cNvSpPr txBox="1"/>
          <p:nvPr/>
        </p:nvSpPr>
        <p:spPr>
          <a:xfrm>
            <a:off x="2762704" y="2402513"/>
            <a:ext cx="594360" cy="292388"/>
          </a:xfrm>
          <a:prstGeom prst="rect">
            <a:avLst/>
          </a:prstGeom>
          <a:noFill/>
        </p:spPr>
        <p:txBody>
          <a:bodyPr wrap="square" rtlCol="0">
            <a:spAutoFit/>
          </a:bodyPr>
          <a:lstStyle/>
          <a:p>
            <a:pPr algn="r"/>
            <a:r>
              <a:rPr lang="en-US" sz="1300" i="1" spc="80" dirty="0">
                <a:solidFill>
                  <a:srgbClr val="180403"/>
                </a:solidFill>
                <a:latin typeface="AR JULIAN" panose="02000000000000000000" pitchFamily="2" charset="0"/>
                <a:ea typeface="Arial Unicode MS" panose="020B0604020202020204" pitchFamily="34" charset="-128"/>
                <a:cs typeface="Arial Unicode MS" panose="020B0604020202020204" pitchFamily="34" charset="-128"/>
              </a:rPr>
              <a:t>$1.23</a:t>
            </a:r>
          </a:p>
        </p:txBody>
      </p:sp>
      <p:sp>
        <p:nvSpPr>
          <p:cNvPr id="34" name="TextBox 33">
            <a:extLst>
              <a:ext uri="{FF2B5EF4-FFF2-40B4-BE49-F238E27FC236}">
                <a16:creationId xmlns:a16="http://schemas.microsoft.com/office/drawing/2014/main" id="{F87A0905-D24C-48F7-B1D8-72B689E608EF}"/>
              </a:ext>
            </a:extLst>
          </p:cNvPr>
          <p:cNvSpPr txBox="1"/>
          <p:nvPr/>
        </p:nvSpPr>
        <p:spPr>
          <a:xfrm>
            <a:off x="102729" y="3125853"/>
            <a:ext cx="3326176" cy="677108"/>
          </a:xfrm>
          <a:prstGeom prst="rect">
            <a:avLst/>
          </a:prstGeom>
          <a:noFill/>
        </p:spPr>
        <p:txBody>
          <a:bodyPr wrap="square" rtlCol="0">
            <a:spAutoFit/>
          </a:bodyPr>
          <a:lstStyle/>
          <a:p>
            <a:r>
              <a:rPr lang="en-US" sz="1400" b="1" spc="80" dirty="0">
                <a:solidFill>
                  <a:schemeClr val="bg1"/>
                </a:solidFill>
                <a:latin typeface="AR JULIAN" panose="02000000000000000000" pitchFamily="2" charset="0"/>
                <a:ea typeface="Arial Unicode MS" panose="020B0604020202020204" pitchFamily="34" charset="-128"/>
                <a:cs typeface="Arial Unicode MS" panose="020B0604020202020204" pitchFamily="34" charset="-128"/>
              </a:rPr>
              <a:t>LOREM 03</a:t>
            </a:r>
          </a:p>
          <a:p>
            <a:endParaRPr lang="en-US" sz="300" b="1" spc="80" dirty="0">
              <a:solidFill>
                <a:schemeClr val="bg1"/>
              </a:solidFill>
              <a:latin typeface="AR JULIAN" panose="02000000000000000000" pitchFamily="2" charset="0"/>
              <a:ea typeface="Arial Unicode MS" panose="020B0604020202020204" pitchFamily="34" charset="-128"/>
              <a:cs typeface="Arial Unicode MS" panose="020B0604020202020204" pitchFamily="34" charset="-128"/>
            </a:endParaRPr>
          </a:p>
          <a:p>
            <a:r>
              <a:rPr lang="en-US" sz="700" b="1" dirty="0">
                <a:solidFill>
                  <a:schemeClr val="bg1"/>
                </a:solidFill>
                <a:latin typeface="Century Gothic" panose="020B0502020202020204" pitchFamily="34" charset="0"/>
              </a:rPr>
              <a:t>Lorem ipsum dolor sit amet, consectetur adipiscing elit, sed do eiusmod tempor incididunt ut labore et dolore magna aliqua. Ut enim ad minim veniam, quis nostrud exercitation. </a:t>
            </a:r>
          </a:p>
        </p:txBody>
      </p:sp>
      <p:sp>
        <p:nvSpPr>
          <p:cNvPr id="36" name="Rectangle: Rounded Corners 35">
            <a:extLst>
              <a:ext uri="{FF2B5EF4-FFF2-40B4-BE49-F238E27FC236}">
                <a16:creationId xmlns:a16="http://schemas.microsoft.com/office/drawing/2014/main" id="{EC319170-CE90-4F70-A1DE-C76CC4E84BE8}"/>
              </a:ext>
            </a:extLst>
          </p:cNvPr>
          <p:cNvSpPr/>
          <p:nvPr/>
        </p:nvSpPr>
        <p:spPr>
          <a:xfrm>
            <a:off x="1183925" y="3102987"/>
            <a:ext cx="822960" cy="316044"/>
          </a:xfrm>
          <a:prstGeom prst="roundRect">
            <a:avLst>
              <a:gd name="adj" fmla="val 5000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7" name="TextBox 36">
            <a:extLst>
              <a:ext uri="{FF2B5EF4-FFF2-40B4-BE49-F238E27FC236}">
                <a16:creationId xmlns:a16="http://schemas.microsoft.com/office/drawing/2014/main" id="{1D64E141-25F3-466E-A448-57457BAE99A4}"/>
              </a:ext>
            </a:extLst>
          </p:cNvPr>
          <p:cNvSpPr txBox="1"/>
          <p:nvPr/>
        </p:nvSpPr>
        <p:spPr>
          <a:xfrm>
            <a:off x="1362869" y="3127733"/>
            <a:ext cx="594360" cy="292388"/>
          </a:xfrm>
          <a:prstGeom prst="rect">
            <a:avLst/>
          </a:prstGeom>
          <a:noFill/>
        </p:spPr>
        <p:txBody>
          <a:bodyPr wrap="square" rtlCol="0">
            <a:spAutoFit/>
          </a:bodyPr>
          <a:lstStyle/>
          <a:p>
            <a:pPr algn="r"/>
            <a:r>
              <a:rPr lang="en-US" sz="1300" i="1" spc="80" dirty="0">
                <a:solidFill>
                  <a:srgbClr val="180403"/>
                </a:solidFill>
                <a:latin typeface="AR JULIAN" panose="02000000000000000000" pitchFamily="2" charset="0"/>
                <a:ea typeface="Arial Unicode MS" panose="020B0604020202020204" pitchFamily="34" charset="-128"/>
                <a:cs typeface="Arial Unicode MS" panose="020B0604020202020204" pitchFamily="34" charset="-128"/>
              </a:rPr>
              <a:t>$1.23</a:t>
            </a:r>
          </a:p>
        </p:txBody>
      </p:sp>
      <p:sp>
        <p:nvSpPr>
          <p:cNvPr id="39" name="TextBox 38">
            <a:extLst>
              <a:ext uri="{FF2B5EF4-FFF2-40B4-BE49-F238E27FC236}">
                <a16:creationId xmlns:a16="http://schemas.microsoft.com/office/drawing/2014/main" id="{C379AB56-75D4-4CFA-B0D2-50390502831C}"/>
              </a:ext>
            </a:extLst>
          </p:cNvPr>
          <p:cNvSpPr txBox="1"/>
          <p:nvPr/>
        </p:nvSpPr>
        <p:spPr>
          <a:xfrm>
            <a:off x="102729" y="3888833"/>
            <a:ext cx="3326176" cy="677108"/>
          </a:xfrm>
          <a:prstGeom prst="rect">
            <a:avLst/>
          </a:prstGeom>
          <a:noFill/>
        </p:spPr>
        <p:txBody>
          <a:bodyPr wrap="square" rtlCol="0">
            <a:spAutoFit/>
          </a:bodyPr>
          <a:lstStyle/>
          <a:p>
            <a:r>
              <a:rPr lang="en-US" sz="1400" b="1" spc="80" dirty="0">
                <a:solidFill>
                  <a:schemeClr val="bg1"/>
                </a:solidFill>
                <a:latin typeface="AR JULIAN" panose="02000000000000000000" pitchFamily="2" charset="0"/>
                <a:ea typeface="Arial Unicode MS" panose="020B0604020202020204" pitchFamily="34" charset="-128"/>
                <a:cs typeface="Arial Unicode MS" panose="020B0604020202020204" pitchFamily="34" charset="-128"/>
              </a:rPr>
              <a:t>LOREM IPSUM SIT 04</a:t>
            </a:r>
          </a:p>
          <a:p>
            <a:endParaRPr lang="en-US" sz="300" b="1" spc="80" dirty="0">
              <a:solidFill>
                <a:schemeClr val="bg1"/>
              </a:solidFill>
              <a:latin typeface="AR JULIAN" panose="02000000000000000000" pitchFamily="2" charset="0"/>
              <a:ea typeface="Arial Unicode MS" panose="020B0604020202020204" pitchFamily="34" charset="-128"/>
              <a:cs typeface="Arial Unicode MS" panose="020B0604020202020204" pitchFamily="34" charset="-128"/>
            </a:endParaRPr>
          </a:p>
          <a:p>
            <a:r>
              <a:rPr lang="en-US" sz="700" b="1" dirty="0">
                <a:solidFill>
                  <a:schemeClr val="bg1"/>
                </a:solidFill>
                <a:latin typeface="Century Gothic" panose="020B0502020202020204" pitchFamily="34" charset="0"/>
              </a:rPr>
              <a:t>Lorem ipsum dolor sit amet, consectetur adipiscing elit, sed do eiusmod tempor incididunt ut labore et dolore magna aliqua. Ut enim ad minim veniam, quis nostrud exercitation. </a:t>
            </a:r>
          </a:p>
        </p:txBody>
      </p:sp>
      <p:sp>
        <p:nvSpPr>
          <p:cNvPr id="41" name="Rectangle: Rounded Corners 40">
            <a:extLst>
              <a:ext uri="{FF2B5EF4-FFF2-40B4-BE49-F238E27FC236}">
                <a16:creationId xmlns:a16="http://schemas.microsoft.com/office/drawing/2014/main" id="{7FEEA1DF-E3D1-4225-9314-39D06DBBA67B}"/>
              </a:ext>
            </a:extLst>
          </p:cNvPr>
          <p:cNvSpPr/>
          <p:nvPr/>
        </p:nvSpPr>
        <p:spPr>
          <a:xfrm>
            <a:off x="2211223" y="3865967"/>
            <a:ext cx="822960" cy="316044"/>
          </a:xfrm>
          <a:prstGeom prst="roundRect">
            <a:avLst>
              <a:gd name="adj" fmla="val 5000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2" name="TextBox 41">
            <a:extLst>
              <a:ext uri="{FF2B5EF4-FFF2-40B4-BE49-F238E27FC236}">
                <a16:creationId xmlns:a16="http://schemas.microsoft.com/office/drawing/2014/main" id="{BFA24541-DA0B-4CBF-8909-D504CC0FD379}"/>
              </a:ext>
            </a:extLst>
          </p:cNvPr>
          <p:cNvSpPr txBox="1"/>
          <p:nvPr/>
        </p:nvSpPr>
        <p:spPr>
          <a:xfrm>
            <a:off x="2390167" y="3890713"/>
            <a:ext cx="594360" cy="292388"/>
          </a:xfrm>
          <a:prstGeom prst="rect">
            <a:avLst/>
          </a:prstGeom>
          <a:noFill/>
        </p:spPr>
        <p:txBody>
          <a:bodyPr wrap="square" rtlCol="0">
            <a:spAutoFit/>
          </a:bodyPr>
          <a:lstStyle/>
          <a:p>
            <a:pPr algn="r"/>
            <a:r>
              <a:rPr lang="en-US" sz="1300" i="1" spc="80" dirty="0">
                <a:solidFill>
                  <a:srgbClr val="180403"/>
                </a:solidFill>
                <a:latin typeface="AR JULIAN" panose="02000000000000000000" pitchFamily="2" charset="0"/>
                <a:ea typeface="Arial Unicode MS" panose="020B0604020202020204" pitchFamily="34" charset="-128"/>
                <a:cs typeface="Arial Unicode MS" panose="020B0604020202020204" pitchFamily="34" charset="-128"/>
              </a:rPr>
              <a:t>$1.23</a:t>
            </a:r>
          </a:p>
        </p:txBody>
      </p:sp>
      <p:sp>
        <p:nvSpPr>
          <p:cNvPr id="44" name="TextBox 43">
            <a:extLst>
              <a:ext uri="{FF2B5EF4-FFF2-40B4-BE49-F238E27FC236}">
                <a16:creationId xmlns:a16="http://schemas.microsoft.com/office/drawing/2014/main" id="{37EF06B7-83A9-4F04-AF9C-37D88B8AAE0E}"/>
              </a:ext>
            </a:extLst>
          </p:cNvPr>
          <p:cNvSpPr txBox="1"/>
          <p:nvPr/>
        </p:nvSpPr>
        <p:spPr>
          <a:xfrm>
            <a:off x="102729" y="4673077"/>
            <a:ext cx="3326176" cy="677108"/>
          </a:xfrm>
          <a:prstGeom prst="rect">
            <a:avLst/>
          </a:prstGeom>
          <a:noFill/>
        </p:spPr>
        <p:txBody>
          <a:bodyPr wrap="square" rtlCol="0">
            <a:spAutoFit/>
          </a:bodyPr>
          <a:lstStyle/>
          <a:p>
            <a:r>
              <a:rPr lang="en-US" sz="1400" b="1" spc="80" dirty="0">
                <a:solidFill>
                  <a:schemeClr val="bg1"/>
                </a:solidFill>
                <a:latin typeface="AR JULIAN" panose="02000000000000000000" pitchFamily="2" charset="0"/>
                <a:ea typeface="Arial Unicode MS" panose="020B0604020202020204" pitchFamily="34" charset="-128"/>
                <a:cs typeface="Arial Unicode MS" panose="020B0604020202020204" pitchFamily="34" charset="-128"/>
              </a:rPr>
              <a:t>LOREM IPSUM 05</a:t>
            </a:r>
          </a:p>
          <a:p>
            <a:endParaRPr lang="en-US" sz="300" b="1" spc="80" dirty="0">
              <a:solidFill>
                <a:schemeClr val="bg1"/>
              </a:solidFill>
              <a:latin typeface="AR JULIAN" panose="02000000000000000000" pitchFamily="2" charset="0"/>
              <a:ea typeface="Arial Unicode MS" panose="020B0604020202020204" pitchFamily="34" charset="-128"/>
              <a:cs typeface="Arial Unicode MS" panose="020B0604020202020204" pitchFamily="34" charset="-128"/>
            </a:endParaRPr>
          </a:p>
          <a:p>
            <a:r>
              <a:rPr lang="en-US" sz="700" b="1" dirty="0">
                <a:solidFill>
                  <a:schemeClr val="bg1"/>
                </a:solidFill>
                <a:latin typeface="Century Gothic" panose="020B0502020202020204" pitchFamily="34" charset="0"/>
              </a:rPr>
              <a:t>Lorem ipsum dolor sit amet, consectetur adipiscing elit, sed do eiusmod tempor incididunt ut labore et dolore magna aliqua. Ut enim ad minim veniam, quis nostrud exercitation. </a:t>
            </a:r>
          </a:p>
        </p:txBody>
      </p:sp>
      <p:sp>
        <p:nvSpPr>
          <p:cNvPr id="46" name="Rectangle: Rounded Corners 45">
            <a:extLst>
              <a:ext uri="{FF2B5EF4-FFF2-40B4-BE49-F238E27FC236}">
                <a16:creationId xmlns:a16="http://schemas.microsoft.com/office/drawing/2014/main" id="{07C9959A-0147-4B43-A52B-4F0E6A25BC11}"/>
              </a:ext>
            </a:extLst>
          </p:cNvPr>
          <p:cNvSpPr/>
          <p:nvPr/>
        </p:nvSpPr>
        <p:spPr>
          <a:xfrm>
            <a:off x="1895131" y="4650211"/>
            <a:ext cx="822960" cy="316044"/>
          </a:xfrm>
          <a:prstGeom prst="roundRect">
            <a:avLst>
              <a:gd name="adj" fmla="val 5000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7" name="TextBox 46">
            <a:extLst>
              <a:ext uri="{FF2B5EF4-FFF2-40B4-BE49-F238E27FC236}">
                <a16:creationId xmlns:a16="http://schemas.microsoft.com/office/drawing/2014/main" id="{0681E8EC-87D8-4709-9A1F-5E2D5D2518BA}"/>
              </a:ext>
            </a:extLst>
          </p:cNvPr>
          <p:cNvSpPr txBox="1"/>
          <p:nvPr/>
        </p:nvSpPr>
        <p:spPr>
          <a:xfrm>
            <a:off x="2074075" y="4674957"/>
            <a:ext cx="594360" cy="292388"/>
          </a:xfrm>
          <a:prstGeom prst="rect">
            <a:avLst/>
          </a:prstGeom>
          <a:noFill/>
        </p:spPr>
        <p:txBody>
          <a:bodyPr wrap="square" rtlCol="0">
            <a:spAutoFit/>
          </a:bodyPr>
          <a:lstStyle/>
          <a:p>
            <a:pPr algn="r"/>
            <a:r>
              <a:rPr lang="en-US" sz="1300" i="1" spc="80" dirty="0">
                <a:solidFill>
                  <a:srgbClr val="180403"/>
                </a:solidFill>
                <a:latin typeface="AR JULIAN" panose="02000000000000000000" pitchFamily="2" charset="0"/>
                <a:ea typeface="Arial Unicode MS" panose="020B0604020202020204" pitchFamily="34" charset="-128"/>
                <a:cs typeface="Arial Unicode MS" panose="020B0604020202020204" pitchFamily="34" charset="-128"/>
              </a:rPr>
              <a:t>$1.23</a:t>
            </a:r>
          </a:p>
        </p:txBody>
      </p:sp>
      <p:sp>
        <p:nvSpPr>
          <p:cNvPr id="52" name="TextBox 51">
            <a:extLst>
              <a:ext uri="{FF2B5EF4-FFF2-40B4-BE49-F238E27FC236}">
                <a16:creationId xmlns:a16="http://schemas.microsoft.com/office/drawing/2014/main" id="{44C97983-10FE-4FBE-9165-106E12DF0A02}"/>
              </a:ext>
            </a:extLst>
          </p:cNvPr>
          <p:cNvSpPr txBox="1"/>
          <p:nvPr/>
        </p:nvSpPr>
        <p:spPr>
          <a:xfrm>
            <a:off x="673572" y="6471689"/>
            <a:ext cx="594360" cy="292388"/>
          </a:xfrm>
          <a:prstGeom prst="rect">
            <a:avLst/>
          </a:prstGeom>
          <a:noFill/>
        </p:spPr>
        <p:txBody>
          <a:bodyPr wrap="square" rtlCol="0">
            <a:spAutoFit/>
          </a:bodyPr>
          <a:lstStyle/>
          <a:p>
            <a:r>
              <a:rPr lang="en-US" sz="1300" i="1" spc="80" dirty="0">
                <a:solidFill>
                  <a:schemeClr val="bg1"/>
                </a:solidFill>
                <a:latin typeface="AR JULIAN" panose="02000000000000000000" pitchFamily="2" charset="0"/>
                <a:ea typeface="Arial Unicode MS" panose="020B0604020202020204" pitchFamily="34" charset="-128"/>
                <a:cs typeface="Arial Unicode MS" panose="020B0604020202020204" pitchFamily="34" charset="-128"/>
              </a:rPr>
              <a:t>$1.23</a:t>
            </a:r>
          </a:p>
        </p:txBody>
      </p:sp>
      <p:sp>
        <p:nvSpPr>
          <p:cNvPr id="53" name="TextBox 52">
            <a:extLst>
              <a:ext uri="{FF2B5EF4-FFF2-40B4-BE49-F238E27FC236}">
                <a16:creationId xmlns:a16="http://schemas.microsoft.com/office/drawing/2014/main" id="{2E57EBED-6864-4F04-9342-AEAE6BDD0E10}"/>
              </a:ext>
            </a:extLst>
          </p:cNvPr>
          <p:cNvSpPr txBox="1"/>
          <p:nvPr/>
        </p:nvSpPr>
        <p:spPr>
          <a:xfrm>
            <a:off x="173962" y="6467137"/>
            <a:ext cx="731520" cy="230832"/>
          </a:xfrm>
          <a:prstGeom prst="rect">
            <a:avLst/>
          </a:prstGeom>
          <a:noFill/>
        </p:spPr>
        <p:txBody>
          <a:bodyPr wrap="square" rtlCol="0">
            <a:spAutoFit/>
          </a:bodyPr>
          <a:lstStyle/>
          <a:p>
            <a:r>
              <a:rPr lang="en-US" sz="900" i="1" spc="80" dirty="0">
                <a:solidFill>
                  <a:schemeClr val="bg1"/>
                </a:solidFill>
                <a:latin typeface="Century Gothic" panose="020B0502020202020204" pitchFamily="34" charset="0"/>
                <a:ea typeface="Arial Unicode MS" panose="020B0604020202020204" pitchFamily="34" charset="-128"/>
                <a:cs typeface="Arial Unicode MS" panose="020B0604020202020204" pitchFamily="34" charset="-128"/>
              </a:rPr>
              <a:t>L</a:t>
            </a:r>
            <a:r>
              <a:rPr lang="en-US" sz="900" i="1" dirty="0">
                <a:solidFill>
                  <a:schemeClr val="bg1"/>
                </a:solidFill>
                <a:latin typeface="Century Gothic" panose="020B0502020202020204" pitchFamily="34" charset="0"/>
              </a:rPr>
              <a:t>orem a</a:t>
            </a:r>
          </a:p>
        </p:txBody>
      </p:sp>
      <p:sp>
        <p:nvSpPr>
          <p:cNvPr id="55" name="TextBox 54">
            <a:extLst>
              <a:ext uri="{FF2B5EF4-FFF2-40B4-BE49-F238E27FC236}">
                <a16:creationId xmlns:a16="http://schemas.microsoft.com/office/drawing/2014/main" id="{39801DA3-9BED-48DF-BEA9-96DD4F808F01}"/>
              </a:ext>
            </a:extLst>
          </p:cNvPr>
          <p:cNvSpPr txBox="1"/>
          <p:nvPr/>
        </p:nvSpPr>
        <p:spPr>
          <a:xfrm>
            <a:off x="1902546" y="6473965"/>
            <a:ext cx="594360" cy="292388"/>
          </a:xfrm>
          <a:prstGeom prst="rect">
            <a:avLst/>
          </a:prstGeom>
          <a:noFill/>
        </p:spPr>
        <p:txBody>
          <a:bodyPr wrap="square" rtlCol="0">
            <a:spAutoFit/>
          </a:bodyPr>
          <a:lstStyle/>
          <a:p>
            <a:r>
              <a:rPr lang="en-US" sz="1300" i="1" spc="80" dirty="0">
                <a:solidFill>
                  <a:schemeClr val="bg1"/>
                </a:solidFill>
                <a:latin typeface="AR JULIAN" panose="02000000000000000000" pitchFamily="2" charset="0"/>
                <a:ea typeface="Arial Unicode MS" panose="020B0604020202020204" pitchFamily="34" charset="-128"/>
                <a:cs typeface="Arial Unicode MS" panose="020B0604020202020204" pitchFamily="34" charset="-128"/>
              </a:rPr>
              <a:t>$1.23</a:t>
            </a:r>
          </a:p>
        </p:txBody>
      </p:sp>
      <p:sp>
        <p:nvSpPr>
          <p:cNvPr id="56" name="TextBox 55">
            <a:extLst>
              <a:ext uri="{FF2B5EF4-FFF2-40B4-BE49-F238E27FC236}">
                <a16:creationId xmlns:a16="http://schemas.microsoft.com/office/drawing/2014/main" id="{8E7DB3D2-9590-40BA-92BD-64F13C7EA1E3}"/>
              </a:ext>
            </a:extLst>
          </p:cNvPr>
          <p:cNvSpPr txBox="1"/>
          <p:nvPr/>
        </p:nvSpPr>
        <p:spPr>
          <a:xfrm>
            <a:off x="1402936" y="6469413"/>
            <a:ext cx="731520" cy="230832"/>
          </a:xfrm>
          <a:prstGeom prst="rect">
            <a:avLst/>
          </a:prstGeom>
          <a:noFill/>
        </p:spPr>
        <p:txBody>
          <a:bodyPr wrap="square" rtlCol="0">
            <a:spAutoFit/>
          </a:bodyPr>
          <a:lstStyle/>
          <a:p>
            <a:r>
              <a:rPr lang="en-US" sz="900" i="1" spc="80" dirty="0">
                <a:solidFill>
                  <a:schemeClr val="bg1"/>
                </a:solidFill>
                <a:latin typeface="Century Gothic" panose="020B0502020202020204" pitchFamily="34" charset="0"/>
                <a:ea typeface="Arial Unicode MS" panose="020B0604020202020204" pitchFamily="34" charset="-128"/>
                <a:cs typeface="Arial Unicode MS" panose="020B0604020202020204" pitchFamily="34" charset="-128"/>
              </a:rPr>
              <a:t>L</a:t>
            </a:r>
            <a:r>
              <a:rPr lang="en-US" sz="900" i="1" dirty="0">
                <a:solidFill>
                  <a:schemeClr val="bg1"/>
                </a:solidFill>
                <a:latin typeface="Century Gothic" panose="020B0502020202020204" pitchFamily="34" charset="0"/>
              </a:rPr>
              <a:t>orem b</a:t>
            </a:r>
          </a:p>
        </p:txBody>
      </p:sp>
      <p:sp>
        <p:nvSpPr>
          <p:cNvPr id="58" name="TextBox 57">
            <a:extLst>
              <a:ext uri="{FF2B5EF4-FFF2-40B4-BE49-F238E27FC236}">
                <a16:creationId xmlns:a16="http://schemas.microsoft.com/office/drawing/2014/main" id="{4682CBE1-CB64-40E7-A877-8F7BDDAA15AE}"/>
              </a:ext>
            </a:extLst>
          </p:cNvPr>
          <p:cNvSpPr txBox="1"/>
          <p:nvPr/>
        </p:nvSpPr>
        <p:spPr>
          <a:xfrm>
            <a:off x="102729" y="818212"/>
            <a:ext cx="2458338" cy="707886"/>
          </a:xfrm>
          <a:prstGeom prst="rect">
            <a:avLst/>
          </a:prstGeom>
          <a:noFill/>
        </p:spPr>
        <p:txBody>
          <a:bodyPr wrap="square" rtlCol="0">
            <a:spAutoFit/>
          </a:bodyPr>
          <a:lstStyle/>
          <a:p>
            <a:r>
              <a:rPr lang="en-US" sz="2000" b="1" spc="80" dirty="0">
                <a:solidFill>
                  <a:schemeClr val="bg1"/>
                </a:solidFill>
                <a:latin typeface="AR JULIAN" panose="02000000000000000000" pitchFamily="2" charset="0"/>
                <a:ea typeface="Arial Unicode MS" panose="020B0604020202020204" pitchFamily="34" charset="-128"/>
                <a:cs typeface="Arial Unicode MS" panose="020B0604020202020204" pitchFamily="34" charset="-128"/>
              </a:rPr>
              <a:t>LOREM IPSUM </a:t>
            </a:r>
          </a:p>
          <a:p>
            <a:r>
              <a:rPr lang="en-US" sz="2000" b="1" spc="80" dirty="0">
                <a:solidFill>
                  <a:schemeClr val="bg1"/>
                </a:solidFill>
                <a:latin typeface="AR JULIAN" panose="02000000000000000000" pitchFamily="2" charset="0"/>
                <a:ea typeface="Arial Unicode MS" panose="020B0604020202020204" pitchFamily="34" charset="-128"/>
                <a:cs typeface="Arial Unicode MS" panose="020B0604020202020204" pitchFamily="34" charset="-128"/>
              </a:rPr>
              <a:t>DOLOR</a:t>
            </a:r>
          </a:p>
        </p:txBody>
      </p:sp>
      <p:sp>
        <p:nvSpPr>
          <p:cNvPr id="13" name="Rectangle 12">
            <a:extLst>
              <a:ext uri="{FF2B5EF4-FFF2-40B4-BE49-F238E27FC236}">
                <a16:creationId xmlns:a16="http://schemas.microsoft.com/office/drawing/2014/main" id="{93F8EE4B-2DE2-40EC-9092-15B4EEAFA530}"/>
              </a:ext>
            </a:extLst>
          </p:cNvPr>
          <p:cNvSpPr/>
          <p:nvPr/>
        </p:nvSpPr>
        <p:spPr>
          <a:xfrm>
            <a:off x="215374" y="1463331"/>
            <a:ext cx="1920240" cy="6400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59" name="TextBox 58">
            <a:extLst>
              <a:ext uri="{FF2B5EF4-FFF2-40B4-BE49-F238E27FC236}">
                <a16:creationId xmlns:a16="http://schemas.microsoft.com/office/drawing/2014/main" id="{05ED0C3E-7272-48CA-BDE0-6B63D97FBF0B}"/>
              </a:ext>
            </a:extLst>
          </p:cNvPr>
          <p:cNvSpPr txBox="1"/>
          <p:nvPr/>
        </p:nvSpPr>
        <p:spPr>
          <a:xfrm>
            <a:off x="3559250" y="1271034"/>
            <a:ext cx="2458338" cy="707886"/>
          </a:xfrm>
          <a:prstGeom prst="rect">
            <a:avLst/>
          </a:prstGeom>
          <a:noFill/>
        </p:spPr>
        <p:txBody>
          <a:bodyPr wrap="square" rtlCol="0">
            <a:spAutoFit/>
          </a:bodyPr>
          <a:lstStyle/>
          <a:p>
            <a:r>
              <a:rPr lang="en-US" sz="2000" b="1" spc="80" dirty="0">
                <a:solidFill>
                  <a:schemeClr val="bg1"/>
                </a:solidFill>
                <a:latin typeface="AR JULIAN" panose="02000000000000000000" pitchFamily="2" charset="0"/>
                <a:ea typeface="Arial Unicode MS" panose="020B0604020202020204" pitchFamily="34" charset="-128"/>
                <a:cs typeface="Arial Unicode MS" panose="020B0604020202020204" pitchFamily="34" charset="-128"/>
              </a:rPr>
              <a:t>LOREM IPSUM </a:t>
            </a:r>
          </a:p>
          <a:p>
            <a:r>
              <a:rPr lang="en-US" sz="2000" b="1" spc="80" dirty="0">
                <a:solidFill>
                  <a:schemeClr val="bg1"/>
                </a:solidFill>
                <a:latin typeface="AR JULIAN" panose="02000000000000000000" pitchFamily="2" charset="0"/>
                <a:ea typeface="Arial Unicode MS" panose="020B0604020202020204" pitchFamily="34" charset="-128"/>
                <a:cs typeface="Arial Unicode MS" panose="020B0604020202020204" pitchFamily="34" charset="-128"/>
              </a:rPr>
              <a:t>DOLOR</a:t>
            </a:r>
          </a:p>
        </p:txBody>
      </p:sp>
      <p:sp>
        <p:nvSpPr>
          <p:cNvPr id="60" name="Rectangle 59">
            <a:extLst>
              <a:ext uri="{FF2B5EF4-FFF2-40B4-BE49-F238E27FC236}">
                <a16:creationId xmlns:a16="http://schemas.microsoft.com/office/drawing/2014/main" id="{DC088D1F-D0F8-4C87-A7A3-18CEAD4AA8CF}"/>
              </a:ext>
            </a:extLst>
          </p:cNvPr>
          <p:cNvSpPr/>
          <p:nvPr/>
        </p:nvSpPr>
        <p:spPr>
          <a:xfrm>
            <a:off x="3619476" y="1932547"/>
            <a:ext cx="2011680" cy="6400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62" name="TextBox 61">
            <a:extLst>
              <a:ext uri="{FF2B5EF4-FFF2-40B4-BE49-F238E27FC236}">
                <a16:creationId xmlns:a16="http://schemas.microsoft.com/office/drawing/2014/main" id="{1676875B-4D86-452F-9C47-5859823880F8}"/>
              </a:ext>
            </a:extLst>
          </p:cNvPr>
          <p:cNvSpPr txBox="1"/>
          <p:nvPr/>
        </p:nvSpPr>
        <p:spPr>
          <a:xfrm>
            <a:off x="3563670" y="2833683"/>
            <a:ext cx="3326176" cy="677108"/>
          </a:xfrm>
          <a:prstGeom prst="rect">
            <a:avLst/>
          </a:prstGeom>
          <a:noFill/>
        </p:spPr>
        <p:txBody>
          <a:bodyPr wrap="square" rtlCol="0">
            <a:spAutoFit/>
          </a:bodyPr>
          <a:lstStyle/>
          <a:p>
            <a:r>
              <a:rPr lang="en-US" sz="1400" b="1" spc="80" dirty="0">
                <a:solidFill>
                  <a:schemeClr val="bg1"/>
                </a:solidFill>
                <a:latin typeface="AR JULIAN" panose="02000000000000000000" pitchFamily="2" charset="0"/>
                <a:ea typeface="Arial Unicode MS" panose="020B0604020202020204" pitchFamily="34" charset="-128"/>
                <a:cs typeface="Arial Unicode MS" panose="020B0604020202020204" pitchFamily="34" charset="-128"/>
              </a:rPr>
              <a:t>LOREM IPSUM 08</a:t>
            </a:r>
          </a:p>
          <a:p>
            <a:endParaRPr lang="en-US" sz="300" b="1" spc="80" dirty="0">
              <a:solidFill>
                <a:schemeClr val="bg1"/>
              </a:solidFill>
              <a:latin typeface="AR JULIAN" panose="02000000000000000000" pitchFamily="2" charset="0"/>
              <a:ea typeface="Arial Unicode MS" panose="020B0604020202020204" pitchFamily="34" charset="-128"/>
              <a:cs typeface="Arial Unicode MS" panose="020B0604020202020204" pitchFamily="34" charset="-128"/>
            </a:endParaRPr>
          </a:p>
          <a:p>
            <a:r>
              <a:rPr lang="en-US" sz="700" b="1" dirty="0">
                <a:solidFill>
                  <a:schemeClr val="bg1"/>
                </a:solidFill>
                <a:latin typeface="Century Gothic" panose="020B0502020202020204" pitchFamily="34" charset="0"/>
              </a:rPr>
              <a:t>Lorem ipsum dolor sit amet, consectetur adipiscing elit, sed do eiusmod tempor incididunt ut labore et dolore magna aliqua. Ut enim ad minim veniam, quis nostrud exercitation. </a:t>
            </a:r>
          </a:p>
        </p:txBody>
      </p:sp>
      <p:sp>
        <p:nvSpPr>
          <p:cNvPr id="64" name="Rectangle: Rounded Corners 63">
            <a:extLst>
              <a:ext uri="{FF2B5EF4-FFF2-40B4-BE49-F238E27FC236}">
                <a16:creationId xmlns:a16="http://schemas.microsoft.com/office/drawing/2014/main" id="{A51066D9-0B80-46D0-BC59-74C84E87484D}"/>
              </a:ext>
            </a:extLst>
          </p:cNvPr>
          <p:cNvSpPr/>
          <p:nvPr/>
        </p:nvSpPr>
        <p:spPr>
          <a:xfrm>
            <a:off x="5356072" y="2822106"/>
            <a:ext cx="822960" cy="316044"/>
          </a:xfrm>
          <a:prstGeom prst="roundRect">
            <a:avLst>
              <a:gd name="adj" fmla="val 5000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65" name="TextBox 64">
            <a:extLst>
              <a:ext uri="{FF2B5EF4-FFF2-40B4-BE49-F238E27FC236}">
                <a16:creationId xmlns:a16="http://schemas.microsoft.com/office/drawing/2014/main" id="{86ADC159-5A95-4EAE-B3B6-9919D3272EEA}"/>
              </a:ext>
            </a:extLst>
          </p:cNvPr>
          <p:cNvSpPr txBox="1"/>
          <p:nvPr/>
        </p:nvSpPr>
        <p:spPr>
          <a:xfrm>
            <a:off x="5535016" y="2846852"/>
            <a:ext cx="594360" cy="292388"/>
          </a:xfrm>
          <a:prstGeom prst="rect">
            <a:avLst/>
          </a:prstGeom>
          <a:noFill/>
        </p:spPr>
        <p:txBody>
          <a:bodyPr wrap="square" rtlCol="0">
            <a:spAutoFit/>
          </a:bodyPr>
          <a:lstStyle/>
          <a:p>
            <a:pPr algn="r"/>
            <a:r>
              <a:rPr lang="en-US" sz="1300" i="1" spc="80" dirty="0">
                <a:solidFill>
                  <a:srgbClr val="180403"/>
                </a:solidFill>
                <a:latin typeface="AR JULIAN" panose="02000000000000000000" pitchFamily="2" charset="0"/>
                <a:ea typeface="Arial Unicode MS" panose="020B0604020202020204" pitchFamily="34" charset="-128"/>
                <a:cs typeface="Arial Unicode MS" panose="020B0604020202020204" pitchFamily="34" charset="-128"/>
              </a:rPr>
              <a:t>$1.23</a:t>
            </a:r>
          </a:p>
        </p:txBody>
      </p:sp>
      <p:sp>
        <p:nvSpPr>
          <p:cNvPr id="67" name="TextBox 66">
            <a:extLst>
              <a:ext uri="{FF2B5EF4-FFF2-40B4-BE49-F238E27FC236}">
                <a16:creationId xmlns:a16="http://schemas.microsoft.com/office/drawing/2014/main" id="{DC36BB05-0D96-44A3-A324-52F6C10F2790}"/>
              </a:ext>
            </a:extLst>
          </p:cNvPr>
          <p:cNvSpPr txBox="1"/>
          <p:nvPr/>
        </p:nvSpPr>
        <p:spPr>
          <a:xfrm>
            <a:off x="3562434" y="4225321"/>
            <a:ext cx="3326176" cy="677108"/>
          </a:xfrm>
          <a:prstGeom prst="rect">
            <a:avLst/>
          </a:prstGeom>
          <a:noFill/>
        </p:spPr>
        <p:txBody>
          <a:bodyPr wrap="square" rtlCol="0">
            <a:spAutoFit/>
          </a:bodyPr>
          <a:lstStyle/>
          <a:p>
            <a:r>
              <a:rPr lang="en-US" sz="1400" b="1" spc="80" dirty="0">
                <a:solidFill>
                  <a:schemeClr val="bg1"/>
                </a:solidFill>
                <a:latin typeface="AR JULIAN" panose="02000000000000000000" pitchFamily="2" charset="0"/>
                <a:ea typeface="Arial Unicode MS" panose="020B0604020202020204" pitchFamily="34" charset="-128"/>
                <a:cs typeface="Arial Unicode MS" panose="020B0604020202020204" pitchFamily="34" charset="-128"/>
              </a:rPr>
              <a:t>LOREM IPSUM DOLOR 10</a:t>
            </a:r>
          </a:p>
          <a:p>
            <a:endParaRPr lang="en-US" sz="300" b="1" spc="80" dirty="0">
              <a:solidFill>
                <a:schemeClr val="bg1"/>
              </a:solidFill>
              <a:latin typeface="AR JULIAN" panose="02000000000000000000" pitchFamily="2" charset="0"/>
              <a:ea typeface="Arial Unicode MS" panose="020B0604020202020204" pitchFamily="34" charset="-128"/>
              <a:cs typeface="Arial Unicode MS" panose="020B0604020202020204" pitchFamily="34" charset="-128"/>
            </a:endParaRPr>
          </a:p>
          <a:p>
            <a:r>
              <a:rPr lang="en-US" sz="700" b="1" dirty="0">
                <a:solidFill>
                  <a:schemeClr val="bg1"/>
                </a:solidFill>
                <a:latin typeface="Century Gothic" panose="020B0502020202020204" pitchFamily="34" charset="0"/>
              </a:rPr>
              <a:t>Lorem ipsum dolor sit amet, consectetur adipiscing elit, sed do eiusmod tempor incididunt ut labore et dolore magna aliqua. Ut enim ad minim veniam, quis nostrud exercitation. </a:t>
            </a:r>
          </a:p>
        </p:txBody>
      </p:sp>
      <p:sp>
        <p:nvSpPr>
          <p:cNvPr id="69" name="Rectangle: Rounded Corners 68">
            <a:extLst>
              <a:ext uri="{FF2B5EF4-FFF2-40B4-BE49-F238E27FC236}">
                <a16:creationId xmlns:a16="http://schemas.microsoft.com/office/drawing/2014/main" id="{7E3B96CE-347C-4BEE-947A-46363CDCE11B}"/>
              </a:ext>
            </a:extLst>
          </p:cNvPr>
          <p:cNvSpPr/>
          <p:nvPr/>
        </p:nvSpPr>
        <p:spPr>
          <a:xfrm>
            <a:off x="6043465" y="4202455"/>
            <a:ext cx="822960" cy="316044"/>
          </a:xfrm>
          <a:prstGeom prst="roundRect">
            <a:avLst>
              <a:gd name="adj" fmla="val 5000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70" name="TextBox 69">
            <a:extLst>
              <a:ext uri="{FF2B5EF4-FFF2-40B4-BE49-F238E27FC236}">
                <a16:creationId xmlns:a16="http://schemas.microsoft.com/office/drawing/2014/main" id="{7B66B5F0-F32B-49A6-B91E-C15852847436}"/>
              </a:ext>
            </a:extLst>
          </p:cNvPr>
          <p:cNvSpPr txBox="1"/>
          <p:nvPr/>
        </p:nvSpPr>
        <p:spPr>
          <a:xfrm>
            <a:off x="6222409" y="4227201"/>
            <a:ext cx="594360" cy="292388"/>
          </a:xfrm>
          <a:prstGeom prst="rect">
            <a:avLst/>
          </a:prstGeom>
          <a:noFill/>
        </p:spPr>
        <p:txBody>
          <a:bodyPr wrap="square" rtlCol="0">
            <a:spAutoFit/>
          </a:bodyPr>
          <a:lstStyle/>
          <a:p>
            <a:pPr algn="r"/>
            <a:r>
              <a:rPr lang="en-US" sz="1300" i="1" spc="80" dirty="0">
                <a:solidFill>
                  <a:srgbClr val="180403"/>
                </a:solidFill>
                <a:latin typeface="AR JULIAN" panose="02000000000000000000" pitchFamily="2" charset="0"/>
                <a:ea typeface="Arial Unicode MS" panose="020B0604020202020204" pitchFamily="34" charset="-128"/>
                <a:cs typeface="Arial Unicode MS" panose="020B0604020202020204" pitchFamily="34" charset="-128"/>
              </a:rPr>
              <a:t>$1.23</a:t>
            </a:r>
          </a:p>
        </p:txBody>
      </p:sp>
      <p:sp>
        <p:nvSpPr>
          <p:cNvPr id="72" name="TextBox 71">
            <a:extLst>
              <a:ext uri="{FF2B5EF4-FFF2-40B4-BE49-F238E27FC236}">
                <a16:creationId xmlns:a16="http://schemas.microsoft.com/office/drawing/2014/main" id="{6E64A7E3-0068-495E-9446-F4998F37F636}"/>
              </a:ext>
            </a:extLst>
          </p:cNvPr>
          <p:cNvSpPr txBox="1"/>
          <p:nvPr/>
        </p:nvSpPr>
        <p:spPr>
          <a:xfrm>
            <a:off x="3559844" y="2164310"/>
            <a:ext cx="3326176" cy="677108"/>
          </a:xfrm>
          <a:prstGeom prst="rect">
            <a:avLst/>
          </a:prstGeom>
          <a:noFill/>
        </p:spPr>
        <p:txBody>
          <a:bodyPr wrap="square" rtlCol="0">
            <a:spAutoFit/>
          </a:bodyPr>
          <a:lstStyle/>
          <a:p>
            <a:r>
              <a:rPr lang="en-US" sz="1400" b="1" spc="80" dirty="0">
                <a:solidFill>
                  <a:schemeClr val="bg1"/>
                </a:solidFill>
                <a:latin typeface="AR JULIAN" panose="02000000000000000000" pitchFamily="2" charset="0"/>
                <a:ea typeface="Arial Unicode MS" panose="020B0604020202020204" pitchFamily="34" charset="-128"/>
                <a:cs typeface="Arial Unicode MS" panose="020B0604020202020204" pitchFamily="34" charset="-128"/>
              </a:rPr>
              <a:t>LOREM 07</a:t>
            </a:r>
          </a:p>
          <a:p>
            <a:endParaRPr lang="en-US" sz="300" b="1" spc="80" dirty="0">
              <a:solidFill>
                <a:schemeClr val="bg1"/>
              </a:solidFill>
              <a:latin typeface="AR JULIAN" panose="02000000000000000000" pitchFamily="2" charset="0"/>
              <a:ea typeface="Arial Unicode MS" panose="020B0604020202020204" pitchFamily="34" charset="-128"/>
              <a:cs typeface="Arial Unicode MS" panose="020B0604020202020204" pitchFamily="34" charset="-128"/>
            </a:endParaRPr>
          </a:p>
          <a:p>
            <a:r>
              <a:rPr lang="en-US" sz="700" b="1" dirty="0">
                <a:solidFill>
                  <a:schemeClr val="bg1"/>
                </a:solidFill>
                <a:latin typeface="Century Gothic" panose="020B0502020202020204" pitchFamily="34" charset="0"/>
              </a:rPr>
              <a:t>Lorem ipsum dolor sit amet, consectetur adipiscing elit, sed do eiusmod tempor incididunt ut labore et dolore magna aliqua. Ut enim ad minim veniam, quis nostrud exercitation. </a:t>
            </a:r>
          </a:p>
        </p:txBody>
      </p:sp>
      <p:sp>
        <p:nvSpPr>
          <p:cNvPr id="74" name="Rectangle: Rounded Corners 73">
            <a:extLst>
              <a:ext uri="{FF2B5EF4-FFF2-40B4-BE49-F238E27FC236}">
                <a16:creationId xmlns:a16="http://schemas.microsoft.com/office/drawing/2014/main" id="{86E0B214-F380-4BBD-977B-52A20CE8388F}"/>
              </a:ext>
            </a:extLst>
          </p:cNvPr>
          <p:cNvSpPr/>
          <p:nvPr/>
        </p:nvSpPr>
        <p:spPr>
          <a:xfrm>
            <a:off x="4663620" y="2152733"/>
            <a:ext cx="822960" cy="316044"/>
          </a:xfrm>
          <a:prstGeom prst="roundRect">
            <a:avLst>
              <a:gd name="adj" fmla="val 5000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75" name="TextBox 74">
            <a:extLst>
              <a:ext uri="{FF2B5EF4-FFF2-40B4-BE49-F238E27FC236}">
                <a16:creationId xmlns:a16="http://schemas.microsoft.com/office/drawing/2014/main" id="{8C077ACD-B048-43A2-B10C-3F50814190A5}"/>
              </a:ext>
            </a:extLst>
          </p:cNvPr>
          <p:cNvSpPr txBox="1"/>
          <p:nvPr/>
        </p:nvSpPr>
        <p:spPr>
          <a:xfrm>
            <a:off x="4842564" y="2177479"/>
            <a:ext cx="594360" cy="292388"/>
          </a:xfrm>
          <a:prstGeom prst="rect">
            <a:avLst/>
          </a:prstGeom>
          <a:noFill/>
        </p:spPr>
        <p:txBody>
          <a:bodyPr wrap="square" rtlCol="0">
            <a:spAutoFit/>
          </a:bodyPr>
          <a:lstStyle/>
          <a:p>
            <a:pPr algn="r"/>
            <a:r>
              <a:rPr lang="en-US" sz="1300" i="1" spc="80" dirty="0">
                <a:solidFill>
                  <a:srgbClr val="180403"/>
                </a:solidFill>
                <a:latin typeface="AR JULIAN" panose="02000000000000000000" pitchFamily="2" charset="0"/>
                <a:ea typeface="Arial Unicode MS" panose="020B0604020202020204" pitchFamily="34" charset="-128"/>
                <a:cs typeface="Arial Unicode MS" panose="020B0604020202020204" pitchFamily="34" charset="-128"/>
              </a:rPr>
              <a:t>$1.23</a:t>
            </a:r>
          </a:p>
        </p:txBody>
      </p:sp>
      <p:sp>
        <p:nvSpPr>
          <p:cNvPr id="77" name="TextBox 76">
            <a:extLst>
              <a:ext uri="{FF2B5EF4-FFF2-40B4-BE49-F238E27FC236}">
                <a16:creationId xmlns:a16="http://schemas.microsoft.com/office/drawing/2014/main" id="{6D815026-BBB8-4A6B-B49F-08255A6B47F2}"/>
              </a:ext>
            </a:extLst>
          </p:cNvPr>
          <p:cNvSpPr txBox="1"/>
          <p:nvPr/>
        </p:nvSpPr>
        <p:spPr>
          <a:xfrm>
            <a:off x="3563670" y="3527767"/>
            <a:ext cx="3326176" cy="677108"/>
          </a:xfrm>
          <a:prstGeom prst="rect">
            <a:avLst/>
          </a:prstGeom>
          <a:noFill/>
        </p:spPr>
        <p:txBody>
          <a:bodyPr wrap="square" rtlCol="0">
            <a:spAutoFit/>
          </a:bodyPr>
          <a:lstStyle/>
          <a:p>
            <a:r>
              <a:rPr lang="en-US" sz="1400" b="1" spc="80" dirty="0">
                <a:solidFill>
                  <a:schemeClr val="bg1"/>
                </a:solidFill>
                <a:latin typeface="AR JULIAN" panose="02000000000000000000" pitchFamily="2" charset="0"/>
                <a:ea typeface="Arial Unicode MS" panose="020B0604020202020204" pitchFamily="34" charset="-128"/>
                <a:cs typeface="Arial Unicode MS" panose="020B0604020202020204" pitchFamily="34" charset="-128"/>
              </a:rPr>
              <a:t>LOREM 09</a:t>
            </a:r>
          </a:p>
          <a:p>
            <a:endParaRPr lang="en-US" sz="300" b="1" spc="80" dirty="0">
              <a:solidFill>
                <a:schemeClr val="bg1"/>
              </a:solidFill>
              <a:latin typeface="AR JULIAN" panose="02000000000000000000" pitchFamily="2" charset="0"/>
              <a:ea typeface="Arial Unicode MS" panose="020B0604020202020204" pitchFamily="34" charset="-128"/>
              <a:cs typeface="Arial Unicode MS" panose="020B0604020202020204" pitchFamily="34" charset="-128"/>
            </a:endParaRPr>
          </a:p>
          <a:p>
            <a:r>
              <a:rPr lang="en-US" sz="700" b="1" dirty="0">
                <a:solidFill>
                  <a:schemeClr val="bg1"/>
                </a:solidFill>
                <a:latin typeface="Century Gothic" panose="020B0502020202020204" pitchFamily="34" charset="0"/>
              </a:rPr>
              <a:t>Lorem ipsum dolor sit amet, consectetur adipiscing elit, sed do eiusmod tempor incididunt ut labore et dolore magna aliqua. Ut enim ad minim veniam, quis nostrud exercitation. </a:t>
            </a:r>
          </a:p>
        </p:txBody>
      </p:sp>
      <p:sp>
        <p:nvSpPr>
          <p:cNvPr id="79" name="Rectangle: Rounded Corners 78">
            <a:extLst>
              <a:ext uri="{FF2B5EF4-FFF2-40B4-BE49-F238E27FC236}">
                <a16:creationId xmlns:a16="http://schemas.microsoft.com/office/drawing/2014/main" id="{FBCA15A5-F8D3-4347-8C65-0AFFA9C0952E}"/>
              </a:ext>
            </a:extLst>
          </p:cNvPr>
          <p:cNvSpPr/>
          <p:nvPr/>
        </p:nvSpPr>
        <p:spPr>
          <a:xfrm>
            <a:off x="4644866" y="3504901"/>
            <a:ext cx="822960" cy="316044"/>
          </a:xfrm>
          <a:prstGeom prst="roundRect">
            <a:avLst>
              <a:gd name="adj" fmla="val 5000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80" name="TextBox 79">
            <a:extLst>
              <a:ext uri="{FF2B5EF4-FFF2-40B4-BE49-F238E27FC236}">
                <a16:creationId xmlns:a16="http://schemas.microsoft.com/office/drawing/2014/main" id="{379EB509-7634-4B72-8777-74A61DE6CD39}"/>
              </a:ext>
            </a:extLst>
          </p:cNvPr>
          <p:cNvSpPr txBox="1"/>
          <p:nvPr/>
        </p:nvSpPr>
        <p:spPr>
          <a:xfrm>
            <a:off x="4823810" y="3529647"/>
            <a:ext cx="594360" cy="292388"/>
          </a:xfrm>
          <a:prstGeom prst="rect">
            <a:avLst/>
          </a:prstGeom>
          <a:noFill/>
        </p:spPr>
        <p:txBody>
          <a:bodyPr wrap="square" rtlCol="0">
            <a:spAutoFit/>
          </a:bodyPr>
          <a:lstStyle/>
          <a:p>
            <a:pPr algn="r"/>
            <a:r>
              <a:rPr lang="en-US" sz="1300" i="1" spc="80" dirty="0">
                <a:solidFill>
                  <a:srgbClr val="180403"/>
                </a:solidFill>
                <a:latin typeface="AR JULIAN" panose="02000000000000000000" pitchFamily="2" charset="0"/>
                <a:ea typeface="Arial Unicode MS" panose="020B0604020202020204" pitchFamily="34" charset="-128"/>
                <a:cs typeface="Arial Unicode MS" panose="020B0604020202020204" pitchFamily="34" charset="-128"/>
              </a:rPr>
              <a:t>$1.23</a:t>
            </a:r>
          </a:p>
        </p:txBody>
      </p:sp>
      <p:sp>
        <p:nvSpPr>
          <p:cNvPr id="81" name="TextBox 80">
            <a:extLst>
              <a:ext uri="{FF2B5EF4-FFF2-40B4-BE49-F238E27FC236}">
                <a16:creationId xmlns:a16="http://schemas.microsoft.com/office/drawing/2014/main" id="{0DE8585B-FEDC-4F99-ADD9-29F26D86E950}"/>
              </a:ext>
            </a:extLst>
          </p:cNvPr>
          <p:cNvSpPr txBox="1"/>
          <p:nvPr/>
        </p:nvSpPr>
        <p:spPr>
          <a:xfrm>
            <a:off x="8918868" y="2058013"/>
            <a:ext cx="2458338" cy="707886"/>
          </a:xfrm>
          <a:prstGeom prst="rect">
            <a:avLst/>
          </a:prstGeom>
          <a:noFill/>
        </p:spPr>
        <p:txBody>
          <a:bodyPr wrap="square" rtlCol="0">
            <a:spAutoFit/>
          </a:bodyPr>
          <a:lstStyle/>
          <a:p>
            <a:r>
              <a:rPr lang="en-US" sz="2000" b="1" spc="80" dirty="0">
                <a:solidFill>
                  <a:schemeClr val="bg1"/>
                </a:solidFill>
                <a:latin typeface="AR JULIAN" panose="02000000000000000000" pitchFamily="2" charset="0"/>
                <a:ea typeface="Arial Unicode MS" panose="020B0604020202020204" pitchFamily="34" charset="-128"/>
                <a:cs typeface="Arial Unicode MS" panose="020B0604020202020204" pitchFamily="34" charset="-128"/>
              </a:rPr>
              <a:t>LOREM IPSUM </a:t>
            </a:r>
          </a:p>
          <a:p>
            <a:r>
              <a:rPr lang="en-US" sz="2000" b="1" spc="80" dirty="0">
                <a:solidFill>
                  <a:schemeClr val="bg1"/>
                </a:solidFill>
                <a:latin typeface="AR JULIAN" panose="02000000000000000000" pitchFamily="2" charset="0"/>
                <a:ea typeface="Arial Unicode MS" panose="020B0604020202020204" pitchFamily="34" charset="-128"/>
                <a:cs typeface="Arial Unicode MS" panose="020B0604020202020204" pitchFamily="34" charset="-128"/>
              </a:rPr>
              <a:t>DOLOR</a:t>
            </a:r>
          </a:p>
        </p:txBody>
      </p:sp>
      <p:sp>
        <p:nvSpPr>
          <p:cNvPr id="82" name="Rectangle 81">
            <a:extLst>
              <a:ext uri="{FF2B5EF4-FFF2-40B4-BE49-F238E27FC236}">
                <a16:creationId xmlns:a16="http://schemas.microsoft.com/office/drawing/2014/main" id="{054F85D4-81B0-4B05-9FD9-BDE0F8F8E4E2}"/>
              </a:ext>
            </a:extLst>
          </p:cNvPr>
          <p:cNvSpPr/>
          <p:nvPr/>
        </p:nvSpPr>
        <p:spPr>
          <a:xfrm>
            <a:off x="8979094" y="2719526"/>
            <a:ext cx="2011680" cy="6400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pic>
        <p:nvPicPr>
          <p:cNvPr id="83" name="Picture 82">
            <a:extLst>
              <a:ext uri="{FF2B5EF4-FFF2-40B4-BE49-F238E27FC236}">
                <a16:creationId xmlns:a16="http://schemas.microsoft.com/office/drawing/2014/main" id="{C7043E4D-1C80-48A1-A7E3-F7FF46DBE167}"/>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20096" y="1946389"/>
            <a:ext cx="1533792" cy="1097280"/>
          </a:xfrm>
          <a:prstGeom prst="rect">
            <a:avLst/>
          </a:prstGeom>
        </p:spPr>
      </p:pic>
      <p:sp>
        <p:nvSpPr>
          <p:cNvPr id="85" name="TextBox 84">
            <a:extLst>
              <a:ext uri="{FF2B5EF4-FFF2-40B4-BE49-F238E27FC236}">
                <a16:creationId xmlns:a16="http://schemas.microsoft.com/office/drawing/2014/main" id="{815854D4-CFC6-41BD-B06B-25950073F308}"/>
              </a:ext>
            </a:extLst>
          </p:cNvPr>
          <p:cNvSpPr txBox="1"/>
          <p:nvPr/>
        </p:nvSpPr>
        <p:spPr>
          <a:xfrm>
            <a:off x="8906409" y="3436142"/>
            <a:ext cx="3326176" cy="569387"/>
          </a:xfrm>
          <a:prstGeom prst="rect">
            <a:avLst/>
          </a:prstGeom>
          <a:noFill/>
        </p:spPr>
        <p:txBody>
          <a:bodyPr wrap="square" rtlCol="0">
            <a:spAutoFit/>
          </a:bodyPr>
          <a:lstStyle/>
          <a:p>
            <a:r>
              <a:rPr lang="en-US" sz="1400" b="1" spc="80" dirty="0">
                <a:solidFill>
                  <a:schemeClr val="bg1"/>
                </a:solidFill>
                <a:latin typeface="AR JULIAN" panose="02000000000000000000" pitchFamily="2" charset="0"/>
                <a:ea typeface="Arial Unicode MS" panose="020B0604020202020204" pitchFamily="34" charset="-128"/>
                <a:cs typeface="Arial Unicode MS" panose="020B0604020202020204" pitchFamily="34" charset="-128"/>
              </a:rPr>
              <a:t>LOREM IPSUM 25</a:t>
            </a:r>
          </a:p>
          <a:p>
            <a:endParaRPr lang="en-US" sz="300" b="1" spc="80" dirty="0">
              <a:solidFill>
                <a:schemeClr val="bg1"/>
              </a:solidFill>
              <a:latin typeface="AR JULIAN" panose="02000000000000000000" pitchFamily="2" charset="0"/>
              <a:ea typeface="Arial Unicode MS" panose="020B0604020202020204" pitchFamily="34" charset="-128"/>
              <a:cs typeface="Arial Unicode MS" panose="020B0604020202020204" pitchFamily="34" charset="-128"/>
            </a:endParaRPr>
          </a:p>
          <a:p>
            <a:r>
              <a:rPr lang="en-US" sz="700" b="1" dirty="0">
                <a:solidFill>
                  <a:schemeClr val="bg1"/>
                </a:solidFill>
                <a:latin typeface="Century Gothic" panose="020B0502020202020204" pitchFamily="34" charset="0"/>
              </a:rPr>
              <a:t>Lorem ipsum dolor sit amet, consectetur adipiscing elit, sed do eiusmod tempor incididunt ut labore et. </a:t>
            </a:r>
          </a:p>
        </p:txBody>
      </p:sp>
      <p:sp>
        <p:nvSpPr>
          <p:cNvPr id="87" name="Rectangle: Rounded Corners 86">
            <a:extLst>
              <a:ext uri="{FF2B5EF4-FFF2-40B4-BE49-F238E27FC236}">
                <a16:creationId xmlns:a16="http://schemas.microsoft.com/office/drawing/2014/main" id="{CBBCDC50-9B37-4C79-B4A4-CA4D9703A950}"/>
              </a:ext>
            </a:extLst>
          </p:cNvPr>
          <p:cNvSpPr/>
          <p:nvPr/>
        </p:nvSpPr>
        <p:spPr>
          <a:xfrm>
            <a:off x="10698811" y="3424565"/>
            <a:ext cx="822960" cy="316044"/>
          </a:xfrm>
          <a:prstGeom prst="roundRect">
            <a:avLst>
              <a:gd name="adj" fmla="val 5000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88" name="TextBox 87">
            <a:extLst>
              <a:ext uri="{FF2B5EF4-FFF2-40B4-BE49-F238E27FC236}">
                <a16:creationId xmlns:a16="http://schemas.microsoft.com/office/drawing/2014/main" id="{DB4C6AE8-BC65-490E-9612-84F0B8ADF1AF}"/>
              </a:ext>
            </a:extLst>
          </p:cNvPr>
          <p:cNvSpPr txBox="1"/>
          <p:nvPr/>
        </p:nvSpPr>
        <p:spPr>
          <a:xfrm>
            <a:off x="10877755" y="3449311"/>
            <a:ext cx="594360" cy="292388"/>
          </a:xfrm>
          <a:prstGeom prst="rect">
            <a:avLst/>
          </a:prstGeom>
          <a:noFill/>
        </p:spPr>
        <p:txBody>
          <a:bodyPr wrap="square" rtlCol="0">
            <a:spAutoFit/>
          </a:bodyPr>
          <a:lstStyle/>
          <a:p>
            <a:pPr algn="r"/>
            <a:r>
              <a:rPr lang="en-US" sz="1300" i="1" spc="80" dirty="0">
                <a:solidFill>
                  <a:srgbClr val="180403"/>
                </a:solidFill>
                <a:latin typeface="AR JULIAN" panose="02000000000000000000" pitchFamily="2" charset="0"/>
                <a:ea typeface="Arial Unicode MS" panose="020B0604020202020204" pitchFamily="34" charset="-128"/>
                <a:cs typeface="Arial Unicode MS" panose="020B0604020202020204" pitchFamily="34" charset="-128"/>
              </a:rPr>
              <a:t>$1.23</a:t>
            </a:r>
          </a:p>
        </p:txBody>
      </p:sp>
      <p:sp>
        <p:nvSpPr>
          <p:cNvPr id="90" name="TextBox 89">
            <a:extLst>
              <a:ext uri="{FF2B5EF4-FFF2-40B4-BE49-F238E27FC236}">
                <a16:creationId xmlns:a16="http://schemas.microsoft.com/office/drawing/2014/main" id="{9E121B3C-17C2-4E87-BA04-690650100E17}"/>
              </a:ext>
            </a:extLst>
          </p:cNvPr>
          <p:cNvSpPr txBox="1"/>
          <p:nvPr/>
        </p:nvSpPr>
        <p:spPr>
          <a:xfrm>
            <a:off x="8906052" y="2867071"/>
            <a:ext cx="3326176" cy="569387"/>
          </a:xfrm>
          <a:prstGeom prst="rect">
            <a:avLst/>
          </a:prstGeom>
          <a:noFill/>
        </p:spPr>
        <p:txBody>
          <a:bodyPr wrap="square" rtlCol="0">
            <a:spAutoFit/>
          </a:bodyPr>
          <a:lstStyle/>
          <a:p>
            <a:r>
              <a:rPr lang="en-US" sz="1400" b="1" spc="80" dirty="0">
                <a:solidFill>
                  <a:schemeClr val="bg1"/>
                </a:solidFill>
                <a:latin typeface="AR JULIAN" panose="02000000000000000000" pitchFamily="2" charset="0"/>
                <a:ea typeface="Arial Unicode MS" panose="020B0604020202020204" pitchFamily="34" charset="-128"/>
                <a:cs typeface="Arial Unicode MS" panose="020B0604020202020204" pitchFamily="34" charset="-128"/>
              </a:rPr>
              <a:t>LOREM 24</a:t>
            </a:r>
          </a:p>
          <a:p>
            <a:endParaRPr lang="en-US" sz="300" b="1" spc="80" dirty="0">
              <a:solidFill>
                <a:schemeClr val="bg1"/>
              </a:solidFill>
              <a:latin typeface="AR JULIAN" panose="02000000000000000000" pitchFamily="2" charset="0"/>
              <a:ea typeface="Arial Unicode MS" panose="020B0604020202020204" pitchFamily="34" charset="-128"/>
              <a:cs typeface="Arial Unicode MS" panose="020B0604020202020204" pitchFamily="34" charset="-128"/>
            </a:endParaRPr>
          </a:p>
          <a:p>
            <a:r>
              <a:rPr lang="en-US" sz="700" b="1" dirty="0">
                <a:solidFill>
                  <a:schemeClr val="bg1"/>
                </a:solidFill>
                <a:latin typeface="Century Gothic" panose="020B0502020202020204" pitchFamily="34" charset="0"/>
              </a:rPr>
              <a:t>Lorem ipsum dolor sit amet, consectetur adipiscing elit, sed do eiusmod tempor incididunt ut labore et dolore magna aliqua.</a:t>
            </a:r>
          </a:p>
        </p:txBody>
      </p:sp>
      <p:sp>
        <p:nvSpPr>
          <p:cNvPr id="92" name="Rectangle: Rounded Corners 91">
            <a:extLst>
              <a:ext uri="{FF2B5EF4-FFF2-40B4-BE49-F238E27FC236}">
                <a16:creationId xmlns:a16="http://schemas.microsoft.com/office/drawing/2014/main" id="{FFB37162-6AA6-40E9-9303-B2475A711FE8}"/>
              </a:ext>
            </a:extLst>
          </p:cNvPr>
          <p:cNvSpPr/>
          <p:nvPr/>
        </p:nvSpPr>
        <p:spPr>
          <a:xfrm>
            <a:off x="10009828" y="2855494"/>
            <a:ext cx="822960" cy="316044"/>
          </a:xfrm>
          <a:prstGeom prst="roundRect">
            <a:avLst>
              <a:gd name="adj" fmla="val 5000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93" name="TextBox 92">
            <a:extLst>
              <a:ext uri="{FF2B5EF4-FFF2-40B4-BE49-F238E27FC236}">
                <a16:creationId xmlns:a16="http://schemas.microsoft.com/office/drawing/2014/main" id="{3FB0FEB3-AA83-4BDA-B428-E2D07733F7B5}"/>
              </a:ext>
            </a:extLst>
          </p:cNvPr>
          <p:cNvSpPr txBox="1"/>
          <p:nvPr/>
        </p:nvSpPr>
        <p:spPr>
          <a:xfrm>
            <a:off x="10188772" y="2880240"/>
            <a:ext cx="594360" cy="292388"/>
          </a:xfrm>
          <a:prstGeom prst="rect">
            <a:avLst/>
          </a:prstGeom>
          <a:noFill/>
        </p:spPr>
        <p:txBody>
          <a:bodyPr wrap="square" rtlCol="0">
            <a:spAutoFit/>
          </a:bodyPr>
          <a:lstStyle/>
          <a:p>
            <a:pPr algn="r"/>
            <a:r>
              <a:rPr lang="en-US" sz="1300" i="1" spc="80" dirty="0">
                <a:solidFill>
                  <a:srgbClr val="180403"/>
                </a:solidFill>
                <a:latin typeface="AR JULIAN" panose="02000000000000000000" pitchFamily="2" charset="0"/>
                <a:ea typeface="Arial Unicode MS" panose="020B0604020202020204" pitchFamily="34" charset="-128"/>
                <a:cs typeface="Arial Unicode MS" panose="020B0604020202020204" pitchFamily="34" charset="-128"/>
              </a:rPr>
              <a:t>$1.23</a:t>
            </a:r>
          </a:p>
        </p:txBody>
      </p:sp>
      <p:sp>
        <p:nvSpPr>
          <p:cNvPr id="95" name="TextBox 94">
            <a:extLst>
              <a:ext uri="{FF2B5EF4-FFF2-40B4-BE49-F238E27FC236}">
                <a16:creationId xmlns:a16="http://schemas.microsoft.com/office/drawing/2014/main" id="{82DA3ECB-363B-4E9A-9F8A-A856AA363A6E}"/>
              </a:ext>
            </a:extLst>
          </p:cNvPr>
          <p:cNvSpPr txBox="1"/>
          <p:nvPr/>
        </p:nvSpPr>
        <p:spPr>
          <a:xfrm>
            <a:off x="8907384" y="4008787"/>
            <a:ext cx="3326176" cy="569387"/>
          </a:xfrm>
          <a:prstGeom prst="rect">
            <a:avLst/>
          </a:prstGeom>
          <a:noFill/>
        </p:spPr>
        <p:txBody>
          <a:bodyPr wrap="square" rtlCol="0">
            <a:spAutoFit/>
          </a:bodyPr>
          <a:lstStyle/>
          <a:p>
            <a:r>
              <a:rPr lang="en-US" sz="1400" b="1" spc="80" dirty="0">
                <a:solidFill>
                  <a:schemeClr val="bg1"/>
                </a:solidFill>
                <a:latin typeface="AR JULIAN" panose="02000000000000000000" pitchFamily="2" charset="0"/>
                <a:ea typeface="Arial Unicode MS" panose="020B0604020202020204" pitchFamily="34" charset="-128"/>
                <a:cs typeface="Arial Unicode MS" panose="020B0604020202020204" pitchFamily="34" charset="-128"/>
              </a:rPr>
              <a:t>LOREM IPSUM DOLOR 26</a:t>
            </a:r>
          </a:p>
          <a:p>
            <a:endParaRPr lang="en-US" sz="300" b="1" spc="80" dirty="0">
              <a:solidFill>
                <a:schemeClr val="bg1"/>
              </a:solidFill>
              <a:latin typeface="AR JULIAN" panose="02000000000000000000" pitchFamily="2" charset="0"/>
              <a:ea typeface="Arial Unicode MS" panose="020B0604020202020204" pitchFamily="34" charset="-128"/>
              <a:cs typeface="Arial Unicode MS" panose="020B0604020202020204" pitchFamily="34" charset="-128"/>
            </a:endParaRPr>
          </a:p>
          <a:p>
            <a:r>
              <a:rPr lang="en-US" sz="700" b="1" dirty="0">
                <a:solidFill>
                  <a:schemeClr val="bg1"/>
                </a:solidFill>
                <a:latin typeface="Century Gothic" panose="020B0502020202020204" pitchFamily="34" charset="0"/>
              </a:rPr>
              <a:t>Lorem ipsum dolor sit amet, consectetur adipiscing elit, sed do eiusmod tempor incididunt. </a:t>
            </a:r>
          </a:p>
        </p:txBody>
      </p:sp>
      <p:sp>
        <p:nvSpPr>
          <p:cNvPr id="97" name="Rectangle: Rounded Corners 96">
            <a:extLst>
              <a:ext uri="{FF2B5EF4-FFF2-40B4-BE49-F238E27FC236}">
                <a16:creationId xmlns:a16="http://schemas.microsoft.com/office/drawing/2014/main" id="{032CF516-3179-407E-BE7C-9209C7FA0601}"/>
              </a:ext>
            </a:extLst>
          </p:cNvPr>
          <p:cNvSpPr/>
          <p:nvPr/>
        </p:nvSpPr>
        <p:spPr>
          <a:xfrm>
            <a:off x="11354548" y="3985921"/>
            <a:ext cx="822960" cy="316044"/>
          </a:xfrm>
          <a:prstGeom prst="roundRect">
            <a:avLst>
              <a:gd name="adj" fmla="val 5000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98" name="TextBox 97">
            <a:extLst>
              <a:ext uri="{FF2B5EF4-FFF2-40B4-BE49-F238E27FC236}">
                <a16:creationId xmlns:a16="http://schemas.microsoft.com/office/drawing/2014/main" id="{F43921E0-2E3E-4998-A6C8-C4F06B6F9A5A}"/>
              </a:ext>
            </a:extLst>
          </p:cNvPr>
          <p:cNvSpPr txBox="1"/>
          <p:nvPr/>
        </p:nvSpPr>
        <p:spPr>
          <a:xfrm>
            <a:off x="11533492" y="4010667"/>
            <a:ext cx="594360" cy="292388"/>
          </a:xfrm>
          <a:prstGeom prst="rect">
            <a:avLst/>
          </a:prstGeom>
          <a:noFill/>
        </p:spPr>
        <p:txBody>
          <a:bodyPr wrap="square" rtlCol="0">
            <a:spAutoFit/>
          </a:bodyPr>
          <a:lstStyle/>
          <a:p>
            <a:pPr algn="r"/>
            <a:r>
              <a:rPr lang="en-US" sz="1300" i="1" spc="80" dirty="0">
                <a:solidFill>
                  <a:srgbClr val="180403"/>
                </a:solidFill>
                <a:latin typeface="AR JULIAN" panose="02000000000000000000" pitchFamily="2" charset="0"/>
                <a:ea typeface="Arial Unicode MS" panose="020B0604020202020204" pitchFamily="34" charset="-128"/>
                <a:cs typeface="Arial Unicode MS" panose="020B0604020202020204" pitchFamily="34" charset="-128"/>
              </a:rPr>
              <a:t>$1.23</a:t>
            </a:r>
          </a:p>
        </p:txBody>
      </p:sp>
      <p:sp>
        <p:nvSpPr>
          <p:cNvPr id="100" name="TextBox 99">
            <a:extLst>
              <a:ext uri="{FF2B5EF4-FFF2-40B4-BE49-F238E27FC236}">
                <a16:creationId xmlns:a16="http://schemas.microsoft.com/office/drawing/2014/main" id="{D5E7662F-64BF-49C4-A362-D54EA1FA2620}"/>
              </a:ext>
            </a:extLst>
          </p:cNvPr>
          <p:cNvSpPr txBox="1"/>
          <p:nvPr/>
        </p:nvSpPr>
        <p:spPr>
          <a:xfrm>
            <a:off x="8907384" y="4568594"/>
            <a:ext cx="3326176" cy="569387"/>
          </a:xfrm>
          <a:prstGeom prst="rect">
            <a:avLst/>
          </a:prstGeom>
          <a:noFill/>
        </p:spPr>
        <p:txBody>
          <a:bodyPr wrap="square" rtlCol="0">
            <a:spAutoFit/>
          </a:bodyPr>
          <a:lstStyle/>
          <a:p>
            <a:r>
              <a:rPr lang="en-US" sz="1400" b="1" spc="80" dirty="0">
                <a:solidFill>
                  <a:schemeClr val="bg1"/>
                </a:solidFill>
                <a:latin typeface="AR JULIAN" panose="02000000000000000000" pitchFamily="2" charset="0"/>
                <a:ea typeface="Arial Unicode MS" panose="020B0604020202020204" pitchFamily="34" charset="-128"/>
                <a:cs typeface="Arial Unicode MS" panose="020B0604020202020204" pitchFamily="34" charset="-128"/>
              </a:rPr>
              <a:t>LOREM 27</a:t>
            </a:r>
          </a:p>
          <a:p>
            <a:endParaRPr lang="en-US" sz="300" b="1" spc="80" dirty="0">
              <a:solidFill>
                <a:schemeClr val="bg1"/>
              </a:solidFill>
              <a:latin typeface="AR JULIAN" panose="02000000000000000000" pitchFamily="2" charset="0"/>
              <a:ea typeface="Arial Unicode MS" panose="020B0604020202020204" pitchFamily="34" charset="-128"/>
              <a:cs typeface="Arial Unicode MS" panose="020B0604020202020204" pitchFamily="34" charset="-128"/>
            </a:endParaRPr>
          </a:p>
          <a:p>
            <a:r>
              <a:rPr lang="en-US" sz="700" b="1" dirty="0">
                <a:solidFill>
                  <a:schemeClr val="bg1"/>
                </a:solidFill>
                <a:latin typeface="Century Gothic" panose="020B0502020202020204" pitchFamily="34" charset="0"/>
              </a:rPr>
              <a:t>Lorem ipsum dolor sit amet, consectetur adipiscing elit, sed do eiusmod tempor incididunt ut labore et dolore. </a:t>
            </a:r>
          </a:p>
        </p:txBody>
      </p:sp>
      <p:sp>
        <p:nvSpPr>
          <p:cNvPr id="102" name="Rectangle: Rounded Corners 101">
            <a:extLst>
              <a:ext uri="{FF2B5EF4-FFF2-40B4-BE49-F238E27FC236}">
                <a16:creationId xmlns:a16="http://schemas.microsoft.com/office/drawing/2014/main" id="{F18C4FDE-09C5-461C-A40C-3003C6D42834}"/>
              </a:ext>
            </a:extLst>
          </p:cNvPr>
          <p:cNvSpPr/>
          <p:nvPr/>
        </p:nvSpPr>
        <p:spPr>
          <a:xfrm>
            <a:off x="9988580" y="4545728"/>
            <a:ext cx="822960" cy="316044"/>
          </a:xfrm>
          <a:prstGeom prst="roundRect">
            <a:avLst>
              <a:gd name="adj" fmla="val 5000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03" name="TextBox 102">
            <a:extLst>
              <a:ext uri="{FF2B5EF4-FFF2-40B4-BE49-F238E27FC236}">
                <a16:creationId xmlns:a16="http://schemas.microsoft.com/office/drawing/2014/main" id="{B9AFE594-B6DA-45DA-8A9F-018052508BDF}"/>
              </a:ext>
            </a:extLst>
          </p:cNvPr>
          <p:cNvSpPr txBox="1"/>
          <p:nvPr/>
        </p:nvSpPr>
        <p:spPr>
          <a:xfrm>
            <a:off x="10167524" y="4570474"/>
            <a:ext cx="594360" cy="292388"/>
          </a:xfrm>
          <a:prstGeom prst="rect">
            <a:avLst/>
          </a:prstGeom>
          <a:noFill/>
        </p:spPr>
        <p:txBody>
          <a:bodyPr wrap="square" rtlCol="0">
            <a:spAutoFit/>
          </a:bodyPr>
          <a:lstStyle/>
          <a:p>
            <a:pPr algn="r"/>
            <a:r>
              <a:rPr lang="en-US" sz="1300" i="1" spc="80" dirty="0">
                <a:solidFill>
                  <a:srgbClr val="180403"/>
                </a:solidFill>
                <a:latin typeface="AR JULIAN" panose="02000000000000000000" pitchFamily="2" charset="0"/>
                <a:ea typeface="Arial Unicode MS" panose="020B0604020202020204" pitchFamily="34" charset="-128"/>
                <a:cs typeface="Arial Unicode MS" panose="020B0604020202020204" pitchFamily="34" charset="-128"/>
              </a:rPr>
              <a:t>$1.23</a:t>
            </a:r>
          </a:p>
        </p:txBody>
      </p:sp>
      <p:sp>
        <p:nvSpPr>
          <p:cNvPr id="105" name="TextBox 104">
            <a:extLst>
              <a:ext uri="{FF2B5EF4-FFF2-40B4-BE49-F238E27FC236}">
                <a16:creationId xmlns:a16="http://schemas.microsoft.com/office/drawing/2014/main" id="{15AFA97A-0362-4A86-9E4D-84ABAA20C23F}"/>
              </a:ext>
            </a:extLst>
          </p:cNvPr>
          <p:cNvSpPr txBox="1"/>
          <p:nvPr/>
        </p:nvSpPr>
        <p:spPr>
          <a:xfrm>
            <a:off x="8907384" y="5121585"/>
            <a:ext cx="3326176" cy="569387"/>
          </a:xfrm>
          <a:prstGeom prst="rect">
            <a:avLst/>
          </a:prstGeom>
          <a:noFill/>
        </p:spPr>
        <p:txBody>
          <a:bodyPr wrap="square" rtlCol="0">
            <a:spAutoFit/>
          </a:bodyPr>
          <a:lstStyle/>
          <a:p>
            <a:r>
              <a:rPr lang="en-US" sz="1400" b="1" spc="80" dirty="0">
                <a:solidFill>
                  <a:schemeClr val="bg1"/>
                </a:solidFill>
                <a:latin typeface="AR JULIAN" panose="02000000000000000000" pitchFamily="2" charset="0"/>
                <a:ea typeface="Arial Unicode MS" panose="020B0604020202020204" pitchFamily="34" charset="-128"/>
                <a:cs typeface="Arial Unicode MS" panose="020B0604020202020204" pitchFamily="34" charset="-128"/>
              </a:rPr>
              <a:t>LOREM IPSUM DOLOR 28</a:t>
            </a:r>
          </a:p>
          <a:p>
            <a:endParaRPr lang="en-US" sz="300" b="1" spc="80" dirty="0">
              <a:solidFill>
                <a:schemeClr val="bg1"/>
              </a:solidFill>
              <a:latin typeface="AR JULIAN" panose="02000000000000000000" pitchFamily="2" charset="0"/>
              <a:ea typeface="Arial Unicode MS" panose="020B0604020202020204" pitchFamily="34" charset="-128"/>
              <a:cs typeface="Arial Unicode MS" panose="020B0604020202020204" pitchFamily="34" charset="-128"/>
            </a:endParaRPr>
          </a:p>
          <a:p>
            <a:r>
              <a:rPr lang="en-US" sz="700" b="1" dirty="0">
                <a:solidFill>
                  <a:schemeClr val="bg1"/>
                </a:solidFill>
                <a:latin typeface="Century Gothic" panose="020B0502020202020204" pitchFamily="34" charset="0"/>
              </a:rPr>
              <a:t>Lorem ipsum dolor sit amet, consectetur adipiscing elit, sed do eiusmod tempor incididunt. </a:t>
            </a:r>
          </a:p>
        </p:txBody>
      </p:sp>
      <p:sp>
        <p:nvSpPr>
          <p:cNvPr id="107" name="Rectangle: Rounded Corners 106">
            <a:extLst>
              <a:ext uri="{FF2B5EF4-FFF2-40B4-BE49-F238E27FC236}">
                <a16:creationId xmlns:a16="http://schemas.microsoft.com/office/drawing/2014/main" id="{4001CB52-E99A-48CE-B90A-AD9BF282CBE8}"/>
              </a:ext>
            </a:extLst>
          </p:cNvPr>
          <p:cNvSpPr/>
          <p:nvPr/>
        </p:nvSpPr>
        <p:spPr>
          <a:xfrm>
            <a:off x="11354548" y="5098719"/>
            <a:ext cx="822960" cy="316044"/>
          </a:xfrm>
          <a:prstGeom prst="roundRect">
            <a:avLst>
              <a:gd name="adj" fmla="val 5000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08" name="TextBox 107">
            <a:extLst>
              <a:ext uri="{FF2B5EF4-FFF2-40B4-BE49-F238E27FC236}">
                <a16:creationId xmlns:a16="http://schemas.microsoft.com/office/drawing/2014/main" id="{3602494B-ADD2-402C-8C03-930930AA5266}"/>
              </a:ext>
            </a:extLst>
          </p:cNvPr>
          <p:cNvSpPr txBox="1"/>
          <p:nvPr/>
        </p:nvSpPr>
        <p:spPr>
          <a:xfrm>
            <a:off x="11533492" y="5123465"/>
            <a:ext cx="594360" cy="292388"/>
          </a:xfrm>
          <a:prstGeom prst="rect">
            <a:avLst/>
          </a:prstGeom>
          <a:noFill/>
        </p:spPr>
        <p:txBody>
          <a:bodyPr wrap="square" rtlCol="0">
            <a:spAutoFit/>
          </a:bodyPr>
          <a:lstStyle/>
          <a:p>
            <a:pPr algn="r"/>
            <a:r>
              <a:rPr lang="en-US" sz="1300" i="1" spc="80" dirty="0">
                <a:solidFill>
                  <a:srgbClr val="180403"/>
                </a:solidFill>
                <a:latin typeface="AR JULIAN" panose="02000000000000000000" pitchFamily="2" charset="0"/>
                <a:ea typeface="Arial Unicode MS" panose="020B0604020202020204" pitchFamily="34" charset="-128"/>
                <a:cs typeface="Arial Unicode MS" panose="020B0604020202020204" pitchFamily="34" charset="-128"/>
              </a:rPr>
              <a:t>$1.23</a:t>
            </a:r>
          </a:p>
        </p:txBody>
      </p:sp>
      <p:sp>
        <p:nvSpPr>
          <p:cNvPr id="110" name="TextBox 109">
            <a:extLst>
              <a:ext uri="{FF2B5EF4-FFF2-40B4-BE49-F238E27FC236}">
                <a16:creationId xmlns:a16="http://schemas.microsoft.com/office/drawing/2014/main" id="{93D3363A-FAEF-40D7-AEFB-F822F6DF3A82}"/>
              </a:ext>
            </a:extLst>
          </p:cNvPr>
          <p:cNvSpPr txBox="1"/>
          <p:nvPr/>
        </p:nvSpPr>
        <p:spPr>
          <a:xfrm>
            <a:off x="3562434" y="4902431"/>
            <a:ext cx="3326176" cy="677108"/>
          </a:xfrm>
          <a:prstGeom prst="rect">
            <a:avLst/>
          </a:prstGeom>
          <a:noFill/>
        </p:spPr>
        <p:txBody>
          <a:bodyPr wrap="square" rtlCol="0">
            <a:spAutoFit/>
          </a:bodyPr>
          <a:lstStyle/>
          <a:p>
            <a:r>
              <a:rPr lang="en-US" sz="1400" b="1" spc="80" dirty="0">
                <a:solidFill>
                  <a:schemeClr val="bg1"/>
                </a:solidFill>
                <a:latin typeface="AR JULIAN" panose="02000000000000000000" pitchFamily="2" charset="0"/>
                <a:ea typeface="Arial Unicode MS" panose="020B0604020202020204" pitchFamily="34" charset="-128"/>
                <a:cs typeface="Arial Unicode MS" panose="020B0604020202020204" pitchFamily="34" charset="-128"/>
              </a:rPr>
              <a:t>LOREM IPSUM 11</a:t>
            </a:r>
          </a:p>
          <a:p>
            <a:endParaRPr lang="en-US" sz="300" b="1" spc="80" dirty="0">
              <a:solidFill>
                <a:schemeClr val="bg1"/>
              </a:solidFill>
              <a:latin typeface="AR JULIAN" panose="02000000000000000000" pitchFamily="2" charset="0"/>
              <a:ea typeface="Arial Unicode MS" panose="020B0604020202020204" pitchFamily="34" charset="-128"/>
              <a:cs typeface="Arial Unicode MS" panose="020B0604020202020204" pitchFamily="34" charset="-128"/>
            </a:endParaRPr>
          </a:p>
          <a:p>
            <a:r>
              <a:rPr lang="en-US" sz="700" b="1" dirty="0">
                <a:solidFill>
                  <a:schemeClr val="bg1"/>
                </a:solidFill>
                <a:latin typeface="Century Gothic" panose="020B0502020202020204" pitchFamily="34" charset="0"/>
              </a:rPr>
              <a:t>Lorem ipsum dolor sit amet, consectetur adipiscing elit, sed do eiusmod tempor incididunt ut labore et dolore magna aliqua. Ut enim ad minim veniam, quis nostrud exercitation. </a:t>
            </a:r>
          </a:p>
        </p:txBody>
      </p:sp>
      <p:sp>
        <p:nvSpPr>
          <p:cNvPr id="112" name="Rectangle: Rounded Corners 111">
            <a:extLst>
              <a:ext uri="{FF2B5EF4-FFF2-40B4-BE49-F238E27FC236}">
                <a16:creationId xmlns:a16="http://schemas.microsoft.com/office/drawing/2014/main" id="{2E5278FD-71AB-41BF-8E75-66178AF7AA53}"/>
              </a:ext>
            </a:extLst>
          </p:cNvPr>
          <p:cNvSpPr/>
          <p:nvPr/>
        </p:nvSpPr>
        <p:spPr>
          <a:xfrm>
            <a:off x="5354836" y="4890854"/>
            <a:ext cx="822960" cy="316044"/>
          </a:xfrm>
          <a:prstGeom prst="roundRect">
            <a:avLst>
              <a:gd name="adj" fmla="val 5000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113" name="TextBox 112">
            <a:extLst>
              <a:ext uri="{FF2B5EF4-FFF2-40B4-BE49-F238E27FC236}">
                <a16:creationId xmlns:a16="http://schemas.microsoft.com/office/drawing/2014/main" id="{54588F55-DF19-4FA8-84D9-BFB6AAAB7E11}"/>
              </a:ext>
            </a:extLst>
          </p:cNvPr>
          <p:cNvSpPr txBox="1"/>
          <p:nvPr/>
        </p:nvSpPr>
        <p:spPr>
          <a:xfrm>
            <a:off x="5533780" y="4915600"/>
            <a:ext cx="594360" cy="292388"/>
          </a:xfrm>
          <a:prstGeom prst="rect">
            <a:avLst/>
          </a:prstGeom>
          <a:noFill/>
        </p:spPr>
        <p:txBody>
          <a:bodyPr wrap="square" rtlCol="0">
            <a:spAutoFit/>
          </a:bodyPr>
          <a:lstStyle/>
          <a:p>
            <a:pPr algn="r"/>
            <a:r>
              <a:rPr lang="en-US" sz="1300" i="1" spc="80" dirty="0">
                <a:solidFill>
                  <a:srgbClr val="180403"/>
                </a:solidFill>
                <a:latin typeface="AR JULIAN" panose="02000000000000000000" pitchFamily="2" charset="0"/>
                <a:ea typeface="Arial Unicode MS" panose="020B0604020202020204" pitchFamily="34" charset="-128"/>
                <a:cs typeface="Arial Unicode MS" panose="020B0604020202020204" pitchFamily="34" charset="-128"/>
              </a:rPr>
              <a:t>$1.23</a:t>
            </a:r>
          </a:p>
        </p:txBody>
      </p:sp>
      <p:sp>
        <p:nvSpPr>
          <p:cNvPr id="115" name="TextBox 114">
            <a:extLst>
              <a:ext uri="{FF2B5EF4-FFF2-40B4-BE49-F238E27FC236}">
                <a16:creationId xmlns:a16="http://schemas.microsoft.com/office/drawing/2014/main" id="{F679A1B3-FAE5-4764-8070-92F1FE1BEAF3}"/>
              </a:ext>
            </a:extLst>
          </p:cNvPr>
          <p:cNvSpPr txBox="1"/>
          <p:nvPr/>
        </p:nvSpPr>
        <p:spPr>
          <a:xfrm>
            <a:off x="3562434" y="6158601"/>
            <a:ext cx="3326176" cy="677108"/>
          </a:xfrm>
          <a:prstGeom prst="rect">
            <a:avLst/>
          </a:prstGeom>
          <a:noFill/>
        </p:spPr>
        <p:txBody>
          <a:bodyPr wrap="square" rtlCol="0">
            <a:spAutoFit/>
          </a:bodyPr>
          <a:lstStyle/>
          <a:p>
            <a:r>
              <a:rPr lang="en-US" sz="1400" b="1" spc="80" dirty="0">
                <a:solidFill>
                  <a:schemeClr val="bg1"/>
                </a:solidFill>
                <a:latin typeface="AR JULIAN" panose="02000000000000000000" pitchFamily="2" charset="0"/>
                <a:ea typeface="Arial Unicode MS" panose="020B0604020202020204" pitchFamily="34" charset="-128"/>
                <a:cs typeface="Arial Unicode MS" panose="020B0604020202020204" pitchFamily="34" charset="-128"/>
              </a:rPr>
              <a:t>LOREM IPSUM DOLOR 13</a:t>
            </a:r>
          </a:p>
          <a:p>
            <a:endParaRPr lang="en-US" sz="300" b="1" spc="80" dirty="0">
              <a:solidFill>
                <a:schemeClr val="bg1"/>
              </a:solidFill>
              <a:latin typeface="AR JULIAN" panose="02000000000000000000" pitchFamily="2" charset="0"/>
              <a:ea typeface="Arial Unicode MS" panose="020B0604020202020204" pitchFamily="34" charset="-128"/>
              <a:cs typeface="Arial Unicode MS" panose="020B0604020202020204" pitchFamily="34" charset="-128"/>
            </a:endParaRPr>
          </a:p>
          <a:p>
            <a:r>
              <a:rPr lang="en-US" sz="700" b="1" dirty="0">
                <a:solidFill>
                  <a:schemeClr val="bg1"/>
                </a:solidFill>
                <a:latin typeface="Century Gothic" panose="020B0502020202020204" pitchFamily="34" charset="0"/>
              </a:rPr>
              <a:t>Lorem ipsum dolor sit amet, consectetur adipiscing elit, sed do eiusmod tempor incididunt ut labore et dolore magna aliqua. Ut enim ad minim veniam, quis nostrud exercitation. </a:t>
            </a:r>
          </a:p>
        </p:txBody>
      </p:sp>
      <p:sp>
        <p:nvSpPr>
          <p:cNvPr id="117" name="Rectangle: Rounded Corners 116">
            <a:extLst>
              <a:ext uri="{FF2B5EF4-FFF2-40B4-BE49-F238E27FC236}">
                <a16:creationId xmlns:a16="http://schemas.microsoft.com/office/drawing/2014/main" id="{FC17D58A-0BE1-4E87-889B-23E7FC3CFFE0}"/>
              </a:ext>
            </a:extLst>
          </p:cNvPr>
          <p:cNvSpPr/>
          <p:nvPr/>
        </p:nvSpPr>
        <p:spPr>
          <a:xfrm>
            <a:off x="6043465" y="6135735"/>
            <a:ext cx="822960" cy="316044"/>
          </a:xfrm>
          <a:prstGeom prst="roundRect">
            <a:avLst>
              <a:gd name="adj" fmla="val 5000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18" name="TextBox 117">
            <a:extLst>
              <a:ext uri="{FF2B5EF4-FFF2-40B4-BE49-F238E27FC236}">
                <a16:creationId xmlns:a16="http://schemas.microsoft.com/office/drawing/2014/main" id="{EF973588-5A07-4356-B754-9CA1ED2B8E0F}"/>
              </a:ext>
            </a:extLst>
          </p:cNvPr>
          <p:cNvSpPr txBox="1"/>
          <p:nvPr/>
        </p:nvSpPr>
        <p:spPr>
          <a:xfrm>
            <a:off x="6222409" y="6160481"/>
            <a:ext cx="594360" cy="292388"/>
          </a:xfrm>
          <a:prstGeom prst="rect">
            <a:avLst/>
          </a:prstGeom>
          <a:noFill/>
        </p:spPr>
        <p:txBody>
          <a:bodyPr wrap="square" rtlCol="0">
            <a:spAutoFit/>
          </a:bodyPr>
          <a:lstStyle/>
          <a:p>
            <a:pPr algn="r"/>
            <a:r>
              <a:rPr lang="en-US" sz="1300" i="1" spc="80" dirty="0">
                <a:solidFill>
                  <a:srgbClr val="180403"/>
                </a:solidFill>
                <a:latin typeface="AR JULIAN" panose="02000000000000000000" pitchFamily="2" charset="0"/>
                <a:ea typeface="Arial Unicode MS" panose="020B0604020202020204" pitchFamily="34" charset="-128"/>
                <a:cs typeface="Arial Unicode MS" panose="020B0604020202020204" pitchFamily="34" charset="-128"/>
              </a:rPr>
              <a:t>$1.23</a:t>
            </a:r>
          </a:p>
        </p:txBody>
      </p:sp>
      <p:sp>
        <p:nvSpPr>
          <p:cNvPr id="120" name="TextBox 119">
            <a:extLst>
              <a:ext uri="{FF2B5EF4-FFF2-40B4-BE49-F238E27FC236}">
                <a16:creationId xmlns:a16="http://schemas.microsoft.com/office/drawing/2014/main" id="{1B5A6CD7-8596-416C-9F11-33E6A116664D}"/>
              </a:ext>
            </a:extLst>
          </p:cNvPr>
          <p:cNvSpPr txBox="1"/>
          <p:nvPr/>
        </p:nvSpPr>
        <p:spPr>
          <a:xfrm>
            <a:off x="3562434" y="5586219"/>
            <a:ext cx="3326176" cy="569387"/>
          </a:xfrm>
          <a:prstGeom prst="rect">
            <a:avLst/>
          </a:prstGeom>
          <a:noFill/>
        </p:spPr>
        <p:txBody>
          <a:bodyPr wrap="square" rtlCol="0">
            <a:spAutoFit/>
          </a:bodyPr>
          <a:lstStyle/>
          <a:p>
            <a:r>
              <a:rPr lang="en-US" sz="1400" b="1" spc="80" dirty="0">
                <a:solidFill>
                  <a:schemeClr val="bg1"/>
                </a:solidFill>
                <a:latin typeface="AR JULIAN" panose="02000000000000000000" pitchFamily="2" charset="0"/>
                <a:ea typeface="Arial Unicode MS" panose="020B0604020202020204" pitchFamily="34" charset="-128"/>
                <a:cs typeface="Arial Unicode MS" panose="020B0604020202020204" pitchFamily="34" charset="-128"/>
              </a:rPr>
              <a:t>LOREM 12</a:t>
            </a:r>
          </a:p>
          <a:p>
            <a:endParaRPr lang="en-US" sz="300" b="1" spc="80" dirty="0">
              <a:solidFill>
                <a:schemeClr val="bg1"/>
              </a:solidFill>
              <a:latin typeface="AR JULIAN" panose="02000000000000000000" pitchFamily="2" charset="0"/>
              <a:ea typeface="Arial Unicode MS" panose="020B0604020202020204" pitchFamily="34" charset="-128"/>
              <a:cs typeface="Arial Unicode MS" panose="020B0604020202020204" pitchFamily="34" charset="-128"/>
            </a:endParaRPr>
          </a:p>
          <a:p>
            <a:r>
              <a:rPr lang="en-US" sz="700" b="1" dirty="0">
                <a:solidFill>
                  <a:schemeClr val="bg1"/>
                </a:solidFill>
                <a:latin typeface="Century Gothic" panose="020B0502020202020204" pitchFamily="34" charset="0"/>
              </a:rPr>
              <a:t>Lorem ipsum dolor sit amet, consectetur adipiscing elit, sed do eiusmod tempor incididunt ut labore et dolore. </a:t>
            </a:r>
          </a:p>
        </p:txBody>
      </p:sp>
      <p:sp>
        <p:nvSpPr>
          <p:cNvPr id="122" name="Rectangle: Rounded Corners 121">
            <a:extLst>
              <a:ext uri="{FF2B5EF4-FFF2-40B4-BE49-F238E27FC236}">
                <a16:creationId xmlns:a16="http://schemas.microsoft.com/office/drawing/2014/main" id="{82F0C303-EC5C-452E-BC2B-C665256B7ECB}"/>
              </a:ext>
            </a:extLst>
          </p:cNvPr>
          <p:cNvSpPr/>
          <p:nvPr/>
        </p:nvSpPr>
        <p:spPr>
          <a:xfrm>
            <a:off x="4643630" y="5574928"/>
            <a:ext cx="822960" cy="316044"/>
          </a:xfrm>
          <a:prstGeom prst="roundRect">
            <a:avLst>
              <a:gd name="adj" fmla="val 5000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23" name="TextBox 122">
            <a:extLst>
              <a:ext uri="{FF2B5EF4-FFF2-40B4-BE49-F238E27FC236}">
                <a16:creationId xmlns:a16="http://schemas.microsoft.com/office/drawing/2014/main" id="{9FDF7ECD-36DA-4AD7-9279-4DF29CB18A44}"/>
              </a:ext>
            </a:extLst>
          </p:cNvPr>
          <p:cNvSpPr txBox="1"/>
          <p:nvPr/>
        </p:nvSpPr>
        <p:spPr>
          <a:xfrm>
            <a:off x="4822574" y="5576524"/>
            <a:ext cx="594360" cy="292388"/>
          </a:xfrm>
          <a:prstGeom prst="rect">
            <a:avLst/>
          </a:prstGeom>
          <a:noFill/>
        </p:spPr>
        <p:txBody>
          <a:bodyPr wrap="square" rtlCol="0">
            <a:spAutoFit/>
          </a:bodyPr>
          <a:lstStyle/>
          <a:p>
            <a:pPr algn="r"/>
            <a:r>
              <a:rPr lang="en-US" sz="1300" i="1" spc="80" dirty="0">
                <a:solidFill>
                  <a:srgbClr val="180403"/>
                </a:solidFill>
                <a:latin typeface="AR JULIAN" panose="02000000000000000000" pitchFamily="2" charset="0"/>
                <a:ea typeface="Arial Unicode MS" panose="020B0604020202020204" pitchFamily="34" charset="-128"/>
                <a:cs typeface="Arial Unicode MS" panose="020B0604020202020204" pitchFamily="34" charset="-128"/>
              </a:rPr>
              <a:t>$1.23</a:t>
            </a:r>
          </a:p>
        </p:txBody>
      </p:sp>
      <p:sp>
        <p:nvSpPr>
          <p:cNvPr id="125" name="TextBox 124">
            <a:extLst>
              <a:ext uri="{FF2B5EF4-FFF2-40B4-BE49-F238E27FC236}">
                <a16:creationId xmlns:a16="http://schemas.microsoft.com/office/drawing/2014/main" id="{B7742CC4-E81E-4B89-B101-DFFC402985CC}"/>
              </a:ext>
            </a:extLst>
          </p:cNvPr>
          <p:cNvSpPr txBox="1"/>
          <p:nvPr/>
        </p:nvSpPr>
        <p:spPr>
          <a:xfrm>
            <a:off x="9174565" y="325491"/>
            <a:ext cx="2468880" cy="677108"/>
          </a:xfrm>
          <a:prstGeom prst="rect">
            <a:avLst/>
          </a:prstGeom>
          <a:noFill/>
        </p:spPr>
        <p:txBody>
          <a:bodyPr wrap="square" rtlCol="0">
            <a:spAutoFit/>
          </a:bodyPr>
          <a:lstStyle/>
          <a:p>
            <a:r>
              <a:rPr lang="en-US" sz="1400" b="1" spc="80" dirty="0">
                <a:solidFill>
                  <a:schemeClr val="bg1"/>
                </a:solidFill>
                <a:latin typeface="AR JULIAN" panose="02000000000000000000" pitchFamily="2" charset="0"/>
                <a:ea typeface="Arial Unicode MS" panose="020B0604020202020204" pitchFamily="34" charset="-128"/>
                <a:cs typeface="Arial Unicode MS" panose="020B0604020202020204" pitchFamily="34" charset="-128"/>
              </a:rPr>
              <a:t>LOREM IPSUM 22</a:t>
            </a:r>
          </a:p>
          <a:p>
            <a:endParaRPr lang="en-US" sz="300" b="1" spc="80" dirty="0">
              <a:solidFill>
                <a:schemeClr val="bg1"/>
              </a:solidFill>
              <a:latin typeface="AR JULIAN" panose="02000000000000000000" pitchFamily="2" charset="0"/>
              <a:ea typeface="Arial Unicode MS" panose="020B0604020202020204" pitchFamily="34" charset="-128"/>
              <a:cs typeface="Arial Unicode MS" panose="020B0604020202020204" pitchFamily="34" charset="-128"/>
            </a:endParaRPr>
          </a:p>
          <a:p>
            <a:r>
              <a:rPr lang="en-US" sz="700" b="1" dirty="0">
                <a:solidFill>
                  <a:schemeClr val="bg1"/>
                </a:solidFill>
                <a:latin typeface="Century Gothic" panose="020B0502020202020204" pitchFamily="34" charset="0"/>
              </a:rPr>
              <a:t>Lorem ipsum dolor sit amet, consectetur adipiscing elit, sed do eiusmod tempor incididunt ut labore et dolore magna aliqua. </a:t>
            </a:r>
          </a:p>
        </p:txBody>
      </p:sp>
      <p:sp>
        <p:nvSpPr>
          <p:cNvPr id="127" name="Rectangle: Rounded Corners 126">
            <a:extLst>
              <a:ext uri="{FF2B5EF4-FFF2-40B4-BE49-F238E27FC236}">
                <a16:creationId xmlns:a16="http://schemas.microsoft.com/office/drawing/2014/main" id="{95F5143A-5997-4FE8-BD86-2B3DB858084D}"/>
              </a:ext>
            </a:extLst>
          </p:cNvPr>
          <p:cNvSpPr/>
          <p:nvPr/>
        </p:nvSpPr>
        <p:spPr>
          <a:xfrm>
            <a:off x="11091147" y="280047"/>
            <a:ext cx="822960" cy="316044"/>
          </a:xfrm>
          <a:prstGeom prst="roundRect">
            <a:avLst>
              <a:gd name="adj" fmla="val 5000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28" name="TextBox 127">
            <a:extLst>
              <a:ext uri="{FF2B5EF4-FFF2-40B4-BE49-F238E27FC236}">
                <a16:creationId xmlns:a16="http://schemas.microsoft.com/office/drawing/2014/main" id="{D36AB55F-CD23-41FC-A5CC-335E672A1A3E}"/>
              </a:ext>
            </a:extLst>
          </p:cNvPr>
          <p:cNvSpPr txBox="1"/>
          <p:nvPr/>
        </p:nvSpPr>
        <p:spPr>
          <a:xfrm>
            <a:off x="11281380" y="304793"/>
            <a:ext cx="594360" cy="292388"/>
          </a:xfrm>
          <a:prstGeom prst="rect">
            <a:avLst/>
          </a:prstGeom>
          <a:noFill/>
        </p:spPr>
        <p:txBody>
          <a:bodyPr wrap="square" rtlCol="0">
            <a:spAutoFit/>
          </a:bodyPr>
          <a:lstStyle/>
          <a:p>
            <a:pPr algn="r"/>
            <a:r>
              <a:rPr lang="en-US" sz="1300" i="1" spc="80" dirty="0">
                <a:solidFill>
                  <a:srgbClr val="180403"/>
                </a:solidFill>
                <a:latin typeface="AR JULIAN" panose="02000000000000000000" pitchFamily="2" charset="0"/>
                <a:ea typeface="Arial Unicode MS" panose="020B0604020202020204" pitchFamily="34" charset="-128"/>
                <a:cs typeface="Arial Unicode MS" panose="020B0604020202020204" pitchFamily="34" charset="-128"/>
              </a:rPr>
              <a:t>$1.23</a:t>
            </a:r>
          </a:p>
        </p:txBody>
      </p:sp>
      <p:sp>
        <p:nvSpPr>
          <p:cNvPr id="130" name="TextBox 129">
            <a:extLst>
              <a:ext uri="{FF2B5EF4-FFF2-40B4-BE49-F238E27FC236}">
                <a16:creationId xmlns:a16="http://schemas.microsoft.com/office/drawing/2014/main" id="{1063619F-601A-4ACA-8177-20FD6DFF1B2C}"/>
              </a:ext>
            </a:extLst>
          </p:cNvPr>
          <p:cNvSpPr txBox="1"/>
          <p:nvPr/>
        </p:nvSpPr>
        <p:spPr>
          <a:xfrm>
            <a:off x="9176229" y="986977"/>
            <a:ext cx="2468880" cy="784830"/>
          </a:xfrm>
          <a:prstGeom prst="rect">
            <a:avLst/>
          </a:prstGeom>
          <a:noFill/>
        </p:spPr>
        <p:txBody>
          <a:bodyPr wrap="square" rtlCol="0">
            <a:spAutoFit/>
          </a:bodyPr>
          <a:lstStyle/>
          <a:p>
            <a:r>
              <a:rPr lang="en-US" sz="1400" b="1" spc="80" dirty="0">
                <a:solidFill>
                  <a:schemeClr val="bg1"/>
                </a:solidFill>
                <a:latin typeface="AR JULIAN" panose="02000000000000000000" pitchFamily="2" charset="0"/>
                <a:ea typeface="Arial Unicode MS" panose="020B0604020202020204" pitchFamily="34" charset="-128"/>
                <a:cs typeface="Arial Unicode MS" panose="020B0604020202020204" pitchFamily="34" charset="-128"/>
              </a:rPr>
              <a:t>LOREM IPSUM 23</a:t>
            </a:r>
          </a:p>
          <a:p>
            <a:endParaRPr lang="en-US" sz="300" b="1" spc="80" dirty="0">
              <a:solidFill>
                <a:schemeClr val="bg1"/>
              </a:solidFill>
              <a:latin typeface="AR JULIAN" panose="02000000000000000000" pitchFamily="2" charset="0"/>
              <a:ea typeface="Arial Unicode MS" panose="020B0604020202020204" pitchFamily="34" charset="-128"/>
              <a:cs typeface="Arial Unicode MS" panose="020B0604020202020204" pitchFamily="34" charset="-128"/>
            </a:endParaRPr>
          </a:p>
          <a:p>
            <a:r>
              <a:rPr lang="en-US" sz="700" b="1" dirty="0">
                <a:solidFill>
                  <a:schemeClr val="bg1"/>
                </a:solidFill>
                <a:latin typeface="Century Gothic" panose="020B0502020202020204" pitchFamily="34" charset="0"/>
              </a:rPr>
              <a:t>Lorem ipsum dolor sit amet, consectetur adipiscing elit, sed do eiusmod tempor incididunt ut labore et dolore magna aliqua. Ut enim ad minim veniam, quis nostrud exercitation. </a:t>
            </a:r>
          </a:p>
        </p:txBody>
      </p:sp>
      <p:sp>
        <p:nvSpPr>
          <p:cNvPr id="132" name="Rectangle: Rounded Corners 131">
            <a:extLst>
              <a:ext uri="{FF2B5EF4-FFF2-40B4-BE49-F238E27FC236}">
                <a16:creationId xmlns:a16="http://schemas.microsoft.com/office/drawing/2014/main" id="{0308DCD6-D731-4E8A-80B6-289995427C43}"/>
              </a:ext>
            </a:extLst>
          </p:cNvPr>
          <p:cNvSpPr/>
          <p:nvPr/>
        </p:nvSpPr>
        <p:spPr>
          <a:xfrm>
            <a:off x="11081522" y="941533"/>
            <a:ext cx="822960" cy="316044"/>
          </a:xfrm>
          <a:prstGeom prst="roundRect">
            <a:avLst>
              <a:gd name="adj" fmla="val 5000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33" name="TextBox 132">
            <a:extLst>
              <a:ext uri="{FF2B5EF4-FFF2-40B4-BE49-F238E27FC236}">
                <a16:creationId xmlns:a16="http://schemas.microsoft.com/office/drawing/2014/main" id="{A9967250-4136-4ADD-A955-3ACF653AFB8C}"/>
              </a:ext>
            </a:extLst>
          </p:cNvPr>
          <p:cNvSpPr txBox="1"/>
          <p:nvPr/>
        </p:nvSpPr>
        <p:spPr>
          <a:xfrm>
            <a:off x="11271755" y="966279"/>
            <a:ext cx="594360" cy="292388"/>
          </a:xfrm>
          <a:prstGeom prst="rect">
            <a:avLst/>
          </a:prstGeom>
          <a:noFill/>
        </p:spPr>
        <p:txBody>
          <a:bodyPr wrap="square" rtlCol="0">
            <a:spAutoFit/>
          </a:bodyPr>
          <a:lstStyle/>
          <a:p>
            <a:pPr algn="r"/>
            <a:r>
              <a:rPr lang="en-US" sz="1300" i="1" spc="80" dirty="0">
                <a:solidFill>
                  <a:srgbClr val="180403"/>
                </a:solidFill>
                <a:latin typeface="AR JULIAN" panose="02000000000000000000" pitchFamily="2" charset="0"/>
                <a:ea typeface="Arial Unicode MS" panose="020B0604020202020204" pitchFamily="34" charset="-128"/>
                <a:cs typeface="Arial Unicode MS" panose="020B0604020202020204" pitchFamily="34" charset="-128"/>
              </a:rPr>
              <a:t>$1.23</a:t>
            </a:r>
          </a:p>
        </p:txBody>
      </p:sp>
      <p:pic>
        <p:nvPicPr>
          <p:cNvPr id="135" name="Picture 134">
            <a:extLst>
              <a:ext uri="{FF2B5EF4-FFF2-40B4-BE49-F238E27FC236}">
                <a16:creationId xmlns:a16="http://schemas.microsoft.com/office/drawing/2014/main" id="{7DD941E6-C081-4F0E-ADBA-DF80932E63DF}"/>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246158" y="3407962"/>
            <a:ext cx="1371600" cy="677121"/>
          </a:xfrm>
          <a:prstGeom prst="rect">
            <a:avLst/>
          </a:prstGeom>
        </p:spPr>
      </p:pic>
      <p:sp>
        <p:nvSpPr>
          <p:cNvPr id="139" name="TextBox 138">
            <a:extLst>
              <a:ext uri="{FF2B5EF4-FFF2-40B4-BE49-F238E27FC236}">
                <a16:creationId xmlns:a16="http://schemas.microsoft.com/office/drawing/2014/main" id="{155EDA2E-07AE-4C4E-8EAB-ECF17C84FE66}"/>
              </a:ext>
            </a:extLst>
          </p:cNvPr>
          <p:cNvSpPr txBox="1"/>
          <p:nvPr/>
        </p:nvSpPr>
        <p:spPr>
          <a:xfrm>
            <a:off x="7155584" y="4582250"/>
            <a:ext cx="1188720" cy="230832"/>
          </a:xfrm>
          <a:prstGeom prst="rect">
            <a:avLst/>
          </a:prstGeom>
          <a:noFill/>
        </p:spPr>
        <p:txBody>
          <a:bodyPr wrap="square" rtlCol="0">
            <a:spAutoFit/>
          </a:bodyPr>
          <a:lstStyle/>
          <a:p>
            <a:r>
              <a:rPr lang="en-US" sz="900" dirty="0">
                <a:solidFill>
                  <a:schemeClr val="bg1"/>
                </a:solidFill>
                <a:latin typeface="AR JULIAN" panose="02000000000000000000" pitchFamily="2" charset="0"/>
                <a:ea typeface="Arial Unicode MS" panose="020B0604020202020204" pitchFamily="34" charset="-128"/>
                <a:cs typeface="Arial Unicode MS" panose="020B0604020202020204" pitchFamily="34" charset="-128"/>
              </a:rPr>
              <a:t>LOREM IPSUM 15</a:t>
            </a:r>
          </a:p>
        </p:txBody>
      </p:sp>
      <p:sp>
        <p:nvSpPr>
          <p:cNvPr id="140" name="TextBox 139">
            <a:extLst>
              <a:ext uri="{FF2B5EF4-FFF2-40B4-BE49-F238E27FC236}">
                <a16:creationId xmlns:a16="http://schemas.microsoft.com/office/drawing/2014/main" id="{373B4499-EA3D-406F-AB87-1A870FA25986}"/>
              </a:ext>
            </a:extLst>
          </p:cNvPr>
          <p:cNvSpPr txBox="1"/>
          <p:nvPr/>
        </p:nvSpPr>
        <p:spPr>
          <a:xfrm>
            <a:off x="8344746" y="4582028"/>
            <a:ext cx="548640" cy="246221"/>
          </a:xfrm>
          <a:prstGeom prst="rect">
            <a:avLst/>
          </a:prstGeom>
          <a:noFill/>
        </p:spPr>
        <p:txBody>
          <a:bodyPr wrap="square" rtlCol="0">
            <a:spAutoFit/>
          </a:bodyPr>
          <a:lstStyle/>
          <a:p>
            <a:r>
              <a:rPr lang="en-US" sz="1000" spc="50" dirty="0">
                <a:solidFill>
                  <a:schemeClr val="bg1"/>
                </a:solidFill>
                <a:latin typeface="AR JULIAN" panose="02000000000000000000" pitchFamily="2" charset="0"/>
                <a:ea typeface="Arial Unicode MS" panose="020B0604020202020204" pitchFamily="34" charset="-128"/>
                <a:cs typeface="Arial Unicode MS" panose="020B0604020202020204" pitchFamily="34" charset="-128"/>
              </a:rPr>
              <a:t>$1.23</a:t>
            </a:r>
          </a:p>
        </p:txBody>
      </p:sp>
      <p:sp>
        <p:nvSpPr>
          <p:cNvPr id="141" name="TextBox 140">
            <a:extLst>
              <a:ext uri="{FF2B5EF4-FFF2-40B4-BE49-F238E27FC236}">
                <a16:creationId xmlns:a16="http://schemas.microsoft.com/office/drawing/2014/main" id="{2F8B932D-E258-43C4-8077-7F285A8EC886}"/>
              </a:ext>
            </a:extLst>
          </p:cNvPr>
          <p:cNvSpPr txBox="1"/>
          <p:nvPr/>
        </p:nvSpPr>
        <p:spPr>
          <a:xfrm>
            <a:off x="7155584" y="4758353"/>
            <a:ext cx="1188720" cy="230832"/>
          </a:xfrm>
          <a:prstGeom prst="rect">
            <a:avLst/>
          </a:prstGeom>
          <a:noFill/>
        </p:spPr>
        <p:txBody>
          <a:bodyPr wrap="square" rtlCol="0">
            <a:spAutoFit/>
          </a:bodyPr>
          <a:lstStyle/>
          <a:p>
            <a:r>
              <a:rPr lang="en-US" sz="900" dirty="0">
                <a:solidFill>
                  <a:schemeClr val="bg1"/>
                </a:solidFill>
                <a:latin typeface="AR JULIAN" panose="02000000000000000000" pitchFamily="2" charset="0"/>
                <a:ea typeface="Arial Unicode MS" panose="020B0604020202020204" pitchFamily="34" charset="-128"/>
                <a:cs typeface="Arial Unicode MS" panose="020B0604020202020204" pitchFamily="34" charset="-128"/>
              </a:rPr>
              <a:t>LOREM IPSUM 16</a:t>
            </a:r>
          </a:p>
        </p:txBody>
      </p:sp>
      <p:sp>
        <p:nvSpPr>
          <p:cNvPr id="142" name="TextBox 141">
            <a:extLst>
              <a:ext uri="{FF2B5EF4-FFF2-40B4-BE49-F238E27FC236}">
                <a16:creationId xmlns:a16="http://schemas.microsoft.com/office/drawing/2014/main" id="{BC1E33EE-B6A3-42CE-94A8-B7BE91C65873}"/>
              </a:ext>
            </a:extLst>
          </p:cNvPr>
          <p:cNvSpPr txBox="1"/>
          <p:nvPr/>
        </p:nvSpPr>
        <p:spPr>
          <a:xfrm>
            <a:off x="8344746" y="4758131"/>
            <a:ext cx="548640" cy="246221"/>
          </a:xfrm>
          <a:prstGeom prst="rect">
            <a:avLst/>
          </a:prstGeom>
          <a:noFill/>
        </p:spPr>
        <p:txBody>
          <a:bodyPr wrap="square" rtlCol="0">
            <a:spAutoFit/>
          </a:bodyPr>
          <a:lstStyle/>
          <a:p>
            <a:r>
              <a:rPr lang="en-US" sz="1000" spc="50" dirty="0">
                <a:solidFill>
                  <a:schemeClr val="bg1"/>
                </a:solidFill>
                <a:latin typeface="AR JULIAN" panose="02000000000000000000" pitchFamily="2" charset="0"/>
                <a:ea typeface="Arial Unicode MS" panose="020B0604020202020204" pitchFamily="34" charset="-128"/>
                <a:cs typeface="Arial Unicode MS" panose="020B0604020202020204" pitchFamily="34" charset="-128"/>
              </a:rPr>
              <a:t>$1.23</a:t>
            </a:r>
          </a:p>
        </p:txBody>
      </p:sp>
      <p:sp>
        <p:nvSpPr>
          <p:cNvPr id="143" name="TextBox 142">
            <a:extLst>
              <a:ext uri="{FF2B5EF4-FFF2-40B4-BE49-F238E27FC236}">
                <a16:creationId xmlns:a16="http://schemas.microsoft.com/office/drawing/2014/main" id="{9340E562-DDA9-4B55-AB83-8D19349BA244}"/>
              </a:ext>
            </a:extLst>
          </p:cNvPr>
          <p:cNvSpPr txBox="1"/>
          <p:nvPr/>
        </p:nvSpPr>
        <p:spPr>
          <a:xfrm>
            <a:off x="7155584" y="4944057"/>
            <a:ext cx="1188720" cy="230832"/>
          </a:xfrm>
          <a:prstGeom prst="rect">
            <a:avLst/>
          </a:prstGeom>
          <a:noFill/>
        </p:spPr>
        <p:txBody>
          <a:bodyPr wrap="square" rtlCol="0">
            <a:spAutoFit/>
          </a:bodyPr>
          <a:lstStyle/>
          <a:p>
            <a:r>
              <a:rPr lang="en-US" sz="900" dirty="0">
                <a:solidFill>
                  <a:schemeClr val="bg1"/>
                </a:solidFill>
                <a:latin typeface="AR JULIAN" panose="02000000000000000000" pitchFamily="2" charset="0"/>
                <a:ea typeface="Arial Unicode MS" panose="020B0604020202020204" pitchFamily="34" charset="-128"/>
                <a:cs typeface="Arial Unicode MS" panose="020B0604020202020204" pitchFamily="34" charset="-128"/>
              </a:rPr>
              <a:t>LOREM IPSUM 17</a:t>
            </a:r>
          </a:p>
        </p:txBody>
      </p:sp>
      <p:sp>
        <p:nvSpPr>
          <p:cNvPr id="144" name="TextBox 143">
            <a:extLst>
              <a:ext uri="{FF2B5EF4-FFF2-40B4-BE49-F238E27FC236}">
                <a16:creationId xmlns:a16="http://schemas.microsoft.com/office/drawing/2014/main" id="{8C4A7C6C-F409-4EA4-B25E-283531F9DE4F}"/>
              </a:ext>
            </a:extLst>
          </p:cNvPr>
          <p:cNvSpPr txBox="1"/>
          <p:nvPr/>
        </p:nvSpPr>
        <p:spPr>
          <a:xfrm>
            <a:off x="8344746" y="4943835"/>
            <a:ext cx="548640" cy="246221"/>
          </a:xfrm>
          <a:prstGeom prst="rect">
            <a:avLst/>
          </a:prstGeom>
          <a:noFill/>
        </p:spPr>
        <p:txBody>
          <a:bodyPr wrap="square" rtlCol="0">
            <a:spAutoFit/>
          </a:bodyPr>
          <a:lstStyle/>
          <a:p>
            <a:r>
              <a:rPr lang="en-US" sz="1000" spc="50" dirty="0">
                <a:solidFill>
                  <a:schemeClr val="bg1"/>
                </a:solidFill>
                <a:latin typeface="AR JULIAN" panose="02000000000000000000" pitchFamily="2" charset="0"/>
                <a:ea typeface="Arial Unicode MS" panose="020B0604020202020204" pitchFamily="34" charset="-128"/>
                <a:cs typeface="Arial Unicode MS" panose="020B0604020202020204" pitchFamily="34" charset="-128"/>
              </a:rPr>
              <a:t>$1.23</a:t>
            </a:r>
          </a:p>
        </p:txBody>
      </p:sp>
      <p:sp>
        <p:nvSpPr>
          <p:cNvPr id="145" name="TextBox 144">
            <a:extLst>
              <a:ext uri="{FF2B5EF4-FFF2-40B4-BE49-F238E27FC236}">
                <a16:creationId xmlns:a16="http://schemas.microsoft.com/office/drawing/2014/main" id="{F873095E-87A9-471D-99C1-0A21D7A664C4}"/>
              </a:ext>
            </a:extLst>
          </p:cNvPr>
          <p:cNvSpPr txBox="1"/>
          <p:nvPr/>
        </p:nvSpPr>
        <p:spPr>
          <a:xfrm>
            <a:off x="7156026" y="5130557"/>
            <a:ext cx="1188720" cy="230832"/>
          </a:xfrm>
          <a:prstGeom prst="rect">
            <a:avLst/>
          </a:prstGeom>
          <a:noFill/>
        </p:spPr>
        <p:txBody>
          <a:bodyPr wrap="square" rtlCol="0">
            <a:spAutoFit/>
          </a:bodyPr>
          <a:lstStyle/>
          <a:p>
            <a:r>
              <a:rPr lang="en-US" sz="900" dirty="0">
                <a:solidFill>
                  <a:schemeClr val="bg1"/>
                </a:solidFill>
                <a:latin typeface="AR JULIAN" panose="02000000000000000000" pitchFamily="2" charset="0"/>
                <a:ea typeface="Arial Unicode MS" panose="020B0604020202020204" pitchFamily="34" charset="-128"/>
                <a:cs typeface="Arial Unicode MS" panose="020B0604020202020204" pitchFamily="34" charset="-128"/>
              </a:rPr>
              <a:t>LOREM IPSUM 18</a:t>
            </a:r>
          </a:p>
        </p:txBody>
      </p:sp>
      <p:sp>
        <p:nvSpPr>
          <p:cNvPr id="146" name="TextBox 145">
            <a:extLst>
              <a:ext uri="{FF2B5EF4-FFF2-40B4-BE49-F238E27FC236}">
                <a16:creationId xmlns:a16="http://schemas.microsoft.com/office/drawing/2014/main" id="{1D075545-A09F-4DB4-918F-3AA3FF6C5D1C}"/>
              </a:ext>
            </a:extLst>
          </p:cNvPr>
          <p:cNvSpPr txBox="1"/>
          <p:nvPr/>
        </p:nvSpPr>
        <p:spPr>
          <a:xfrm>
            <a:off x="8340253" y="5130335"/>
            <a:ext cx="548640" cy="246221"/>
          </a:xfrm>
          <a:prstGeom prst="rect">
            <a:avLst/>
          </a:prstGeom>
          <a:noFill/>
        </p:spPr>
        <p:txBody>
          <a:bodyPr wrap="square" rtlCol="0">
            <a:spAutoFit/>
          </a:bodyPr>
          <a:lstStyle/>
          <a:p>
            <a:r>
              <a:rPr lang="en-US" sz="1000" spc="50" dirty="0">
                <a:solidFill>
                  <a:schemeClr val="bg1"/>
                </a:solidFill>
                <a:latin typeface="AR JULIAN" panose="02000000000000000000" pitchFamily="2" charset="0"/>
                <a:ea typeface="Arial Unicode MS" panose="020B0604020202020204" pitchFamily="34" charset="-128"/>
                <a:cs typeface="Arial Unicode MS" panose="020B0604020202020204" pitchFamily="34" charset="-128"/>
              </a:rPr>
              <a:t>$1.23</a:t>
            </a:r>
          </a:p>
        </p:txBody>
      </p:sp>
      <p:sp>
        <p:nvSpPr>
          <p:cNvPr id="147" name="TextBox 146">
            <a:extLst>
              <a:ext uri="{FF2B5EF4-FFF2-40B4-BE49-F238E27FC236}">
                <a16:creationId xmlns:a16="http://schemas.microsoft.com/office/drawing/2014/main" id="{CDA435E7-379E-421D-B453-826E8282E051}"/>
              </a:ext>
            </a:extLst>
          </p:cNvPr>
          <p:cNvSpPr txBox="1"/>
          <p:nvPr/>
        </p:nvSpPr>
        <p:spPr>
          <a:xfrm>
            <a:off x="7156026" y="5306660"/>
            <a:ext cx="1188720" cy="230832"/>
          </a:xfrm>
          <a:prstGeom prst="rect">
            <a:avLst/>
          </a:prstGeom>
          <a:noFill/>
        </p:spPr>
        <p:txBody>
          <a:bodyPr wrap="square" rtlCol="0">
            <a:spAutoFit/>
          </a:bodyPr>
          <a:lstStyle/>
          <a:p>
            <a:r>
              <a:rPr lang="en-US" sz="900" dirty="0">
                <a:solidFill>
                  <a:schemeClr val="bg1"/>
                </a:solidFill>
                <a:latin typeface="AR JULIAN" panose="02000000000000000000" pitchFamily="2" charset="0"/>
                <a:ea typeface="Arial Unicode MS" panose="020B0604020202020204" pitchFamily="34" charset="-128"/>
                <a:cs typeface="Arial Unicode MS" panose="020B0604020202020204" pitchFamily="34" charset="-128"/>
              </a:rPr>
              <a:t>LOREM IPSUM 19</a:t>
            </a:r>
          </a:p>
        </p:txBody>
      </p:sp>
      <p:sp>
        <p:nvSpPr>
          <p:cNvPr id="148" name="TextBox 147">
            <a:extLst>
              <a:ext uri="{FF2B5EF4-FFF2-40B4-BE49-F238E27FC236}">
                <a16:creationId xmlns:a16="http://schemas.microsoft.com/office/drawing/2014/main" id="{FBFFD173-4A4C-46D9-A6EB-BBAA66863962}"/>
              </a:ext>
            </a:extLst>
          </p:cNvPr>
          <p:cNvSpPr txBox="1"/>
          <p:nvPr/>
        </p:nvSpPr>
        <p:spPr>
          <a:xfrm>
            <a:off x="8340253" y="5306438"/>
            <a:ext cx="548640" cy="246221"/>
          </a:xfrm>
          <a:prstGeom prst="rect">
            <a:avLst/>
          </a:prstGeom>
          <a:noFill/>
        </p:spPr>
        <p:txBody>
          <a:bodyPr wrap="square" rtlCol="0">
            <a:spAutoFit/>
          </a:bodyPr>
          <a:lstStyle/>
          <a:p>
            <a:r>
              <a:rPr lang="en-US" sz="1000" spc="50" dirty="0">
                <a:solidFill>
                  <a:schemeClr val="bg1"/>
                </a:solidFill>
                <a:latin typeface="AR JULIAN" panose="02000000000000000000" pitchFamily="2" charset="0"/>
                <a:ea typeface="Arial Unicode MS" panose="020B0604020202020204" pitchFamily="34" charset="-128"/>
                <a:cs typeface="Arial Unicode MS" panose="020B0604020202020204" pitchFamily="34" charset="-128"/>
              </a:rPr>
              <a:t>$1.23</a:t>
            </a:r>
          </a:p>
        </p:txBody>
      </p:sp>
      <p:sp>
        <p:nvSpPr>
          <p:cNvPr id="149" name="TextBox 148">
            <a:extLst>
              <a:ext uri="{FF2B5EF4-FFF2-40B4-BE49-F238E27FC236}">
                <a16:creationId xmlns:a16="http://schemas.microsoft.com/office/drawing/2014/main" id="{7D82A733-62B1-456A-826B-D8F4212B12A7}"/>
              </a:ext>
            </a:extLst>
          </p:cNvPr>
          <p:cNvSpPr txBox="1"/>
          <p:nvPr/>
        </p:nvSpPr>
        <p:spPr>
          <a:xfrm>
            <a:off x="7156026" y="5492364"/>
            <a:ext cx="1188720" cy="230832"/>
          </a:xfrm>
          <a:prstGeom prst="rect">
            <a:avLst/>
          </a:prstGeom>
          <a:noFill/>
        </p:spPr>
        <p:txBody>
          <a:bodyPr wrap="square" rtlCol="0">
            <a:spAutoFit/>
          </a:bodyPr>
          <a:lstStyle/>
          <a:p>
            <a:r>
              <a:rPr lang="en-US" sz="900" dirty="0">
                <a:solidFill>
                  <a:schemeClr val="bg1"/>
                </a:solidFill>
                <a:latin typeface="AR JULIAN" panose="02000000000000000000" pitchFamily="2" charset="0"/>
                <a:ea typeface="Arial Unicode MS" panose="020B0604020202020204" pitchFamily="34" charset="-128"/>
                <a:cs typeface="Arial Unicode MS" panose="020B0604020202020204" pitchFamily="34" charset="-128"/>
              </a:rPr>
              <a:t>LOREM IPSUM 20</a:t>
            </a:r>
          </a:p>
        </p:txBody>
      </p:sp>
      <p:sp>
        <p:nvSpPr>
          <p:cNvPr id="150" name="TextBox 149">
            <a:extLst>
              <a:ext uri="{FF2B5EF4-FFF2-40B4-BE49-F238E27FC236}">
                <a16:creationId xmlns:a16="http://schemas.microsoft.com/office/drawing/2014/main" id="{50D78970-A858-4B71-9176-7BF9F5B04821}"/>
              </a:ext>
            </a:extLst>
          </p:cNvPr>
          <p:cNvSpPr txBox="1"/>
          <p:nvPr/>
        </p:nvSpPr>
        <p:spPr>
          <a:xfrm>
            <a:off x="8340253" y="5492142"/>
            <a:ext cx="548640" cy="246221"/>
          </a:xfrm>
          <a:prstGeom prst="rect">
            <a:avLst/>
          </a:prstGeom>
          <a:noFill/>
        </p:spPr>
        <p:txBody>
          <a:bodyPr wrap="square" rtlCol="0">
            <a:spAutoFit/>
          </a:bodyPr>
          <a:lstStyle/>
          <a:p>
            <a:r>
              <a:rPr lang="en-US" sz="1000" spc="50" dirty="0">
                <a:solidFill>
                  <a:schemeClr val="bg1"/>
                </a:solidFill>
                <a:latin typeface="AR JULIAN" panose="02000000000000000000" pitchFamily="2" charset="0"/>
                <a:ea typeface="Arial Unicode MS" panose="020B0604020202020204" pitchFamily="34" charset="-128"/>
                <a:cs typeface="Arial Unicode MS" panose="020B0604020202020204" pitchFamily="34" charset="-128"/>
              </a:rPr>
              <a:t>$1.23</a:t>
            </a:r>
          </a:p>
        </p:txBody>
      </p:sp>
      <p:sp>
        <p:nvSpPr>
          <p:cNvPr id="152" name="TextBox 151">
            <a:extLst>
              <a:ext uri="{FF2B5EF4-FFF2-40B4-BE49-F238E27FC236}">
                <a16:creationId xmlns:a16="http://schemas.microsoft.com/office/drawing/2014/main" id="{B40E5982-C781-4323-8BF5-EB7FC745C5F2}"/>
              </a:ext>
            </a:extLst>
          </p:cNvPr>
          <p:cNvSpPr txBox="1"/>
          <p:nvPr/>
        </p:nvSpPr>
        <p:spPr>
          <a:xfrm>
            <a:off x="7103634" y="4179317"/>
            <a:ext cx="1714142" cy="461665"/>
          </a:xfrm>
          <a:prstGeom prst="rect">
            <a:avLst/>
          </a:prstGeom>
          <a:noFill/>
        </p:spPr>
        <p:txBody>
          <a:bodyPr wrap="square" rtlCol="0">
            <a:spAutoFit/>
          </a:bodyPr>
          <a:lstStyle/>
          <a:p>
            <a:pPr algn="ctr"/>
            <a:r>
              <a:rPr lang="en-US" sz="800" dirty="0">
                <a:solidFill>
                  <a:schemeClr val="bg1"/>
                </a:solidFill>
                <a:latin typeface="Century Gothic" panose="020B0502020202020204" pitchFamily="34" charset="0"/>
              </a:rPr>
              <a:t>Lorem ipsum dolor sit amet, consectetur adipiscing elit, sed do eiusmod tempor. </a:t>
            </a:r>
          </a:p>
        </p:txBody>
      </p:sp>
      <p:sp>
        <p:nvSpPr>
          <p:cNvPr id="153" name="Rectangle 152">
            <a:extLst>
              <a:ext uri="{FF2B5EF4-FFF2-40B4-BE49-F238E27FC236}">
                <a16:creationId xmlns:a16="http://schemas.microsoft.com/office/drawing/2014/main" id="{C95072DA-B20F-4F89-8964-9E4B610EC858}"/>
              </a:ext>
            </a:extLst>
          </p:cNvPr>
          <p:cNvSpPr/>
          <p:nvPr/>
        </p:nvSpPr>
        <p:spPr>
          <a:xfrm>
            <a:off x="7189178" y="1557960"/>
            <a:ext cx="1526991" cy="1625918"/>
          </a:xfrm>
          <a:prstGeom prst="rect">
            <a:avLst/>
          </a:prstGeom>
          <a:noFill/>
          <a:ln>
            <a:solidFill>
              <a:schemeClr val="bg1"/>
            </a:solid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54" name="TextBox 153">
            <a:extLst>
              <a:ext uri="{FF2B5EF4-FFF2-40B4-BE49-F238E27FC236}">
                <a16:creationId xmlns:a16="http://schemas.microsoft.com/office/drawing/2014/main" id="{9C101FF0-34FE-4A81-B45B-6080920F63F2}"/>
              </a:ext>
            </a:extLst>
          </p:cNvPr>
          <p:cNvSpPr txBox="1"/>
          <p:nvPr/>
        </p:nvSpPr>
        <p:spPr>
          <a:xfrm>
            <a:off x="7095064" y="778028"/>
            <a:ext cx="1700658" cy="292388"/>
          </a:xfrm>
          <a:prstGeom prst="rect">
            <a:avLst/>
          </a:prstGeom>
          <a:noFill/>
        </p:spPr>
        <p:txBody>
          <a:bodyPr wrap="square" rtlCol="0">
            <a:spAutoFit/>
          </a:bodyPr>
          <a:lstStyle/>
          <a:p>
            <a:r>
              <a:rPr lang="en-US" sz="1300" b="1" spc="80" dirty="0">
                <a:solidFill>
                  <a:schemeClr val="bg1"/>
                </a:solidFill>
                <a:latin typeface="AR JULIAN" panose="02000000000000000000" pitchFamily="2" charset="0"/>
                <a:ea typeface="Arial Unicode MS" panose="020B0604020202020204" pitchFamily="34" charset="-128"/>
                <a:cs typeface="Arial Unicode MS" panose="020B0604020202020204" pitchFamily="34" charset="-128"/>
              </a:rPr>
              <a:t>LOREM IPSUM 14</a:t>
            </a:r>
          </a:p>
        </p:txBody>
      </p:sp>
      <p:sp>
        <p:nvSpPr>
          <p:cNvPr id="156" name="TextBox 155">
            <a:extLst>
              <a:ext uri="{FF2B5EF4-FFF2-40B4-BE49-F238E27FC236}">
                <a16:creationId xmlns:a16="http://schemas.microsoft.com/office/drawing/2014/main" id="{4C80C048-FED1-4CE1-9D62-65A23855A304}"/>
              </a:ext>
            </a:extLst>
          </p:cNvPr>
          <p:cNvSpPr txBox="1"/>
          <p:nvPr/>
        </p:nvSpPr>
        <p:spPr>
          <a:xfrm>
            <a:off x="7236177" y="1621650"/>
            <a:ext cx="1514576" cy="754053"/>
          </a:xfrm>
          <a:prstGeom prst="rect">
            <a:avLst/>
          </a:prstGeom>
          <a:noFill/>
        </p:spPr>
        <p:txBody>
          <a:bodyPr wrap="square" rtlCol="0">
            <a:spAutoFit/>
          </a:bodyPr>
          <a:lstStyle/>
          <a:p>
            <a:r>
              <a:rPr lang="en-US" sz="1100" b="1" spc="50" dirty="0">
                <a:solidFill>
                  <a:schemeClr val="bg1"/>
                </a:solidFill>
                <a:latin typeface="AR JULIAN" panose="02000000000000000000" pitchFamily="2" charset="0"/>
              </a:rPr>
              <a:t>OPTION A ~</a:t>
            </a:r>
          </a:p>
          <a:p>
            <a:r>
              <a:rPr lang="en-US" sz="800" b="1" dirty="0">
                <a:solidFill>
                  <a:schemeClr val="bg1"/>
                </a:solidFill>
                <a:latin typeface="Century Gothic" panose="020B0502020202020204" pitchFamily="34" charset="0"/>
              </a:rPr>
              <a:t>Lorem ipsum dolor sit amet, consectetur adipiscing elit, sed do eiusmod temp incididunt. </a:t>
            </a:r>
          </a:p>
        </p:txBody>
      </p:sp>
      <p:sp>
        <p:nvSpPr>
          <p:cNvPr id="157" name="TextBox 156">
            <a:extLst>
              <a:ext uri="{FF2B5EF4-FFF2-40B4-BE49-F238E27FC236}">
                <a16:creationId xmlns:a16="http://schemas.microsoft.com/office/drawing/2014/main" id="{92417D20-884F-453F-98A5-DA844A5E5EBE}"/>
              </a:ext>
            </a:extLst>
          </p:cNvPr>
          <p:cNvSpPr txBox="1"/>
          <p:nvPr/>
        </p:nvSpPr>
        <p:spPr>
          <a:xfrm>
            <a:off x="201886" y="5660811"/>
            <a:ext cx="2670220" cy="769441"/>
          </a:xfrm>
          <a:prstGeom prst="rect">
            <a:avLst/>
          </a:prstGeom>
          <a:noFill/>
        </p:spPr>
        <p:txBody>
          <a:bodyPr wrap="square" rtlCol="0">
            <a:spAutoFit/>
          </a:bodyPr>
          <a:lstStyle/>
          <a:p>
            <a:r>
              <a:rPr lang="en-US" sz="1400" b="1" spc="80" dirty="0">
                <a:solidFill>
                  <a:schemeClr val="bg1"/>
                </a:solidFill>
                <a:latin typeface="AR JULIAN" panose="02000000000000000000" pitchFamily="2" charset="0"/>
                <a:ea typeface="Arial Unicode MS" panose="020B0604020202020204" pitchFamily="34" charset="-128"/>
                <a:cs typeface="Arial Unicode MS" panose="020B0604020202020204" pitchFamily="34" charset="-128"/>
              </a:rPr>
              <a:t>LOREM IPSUM 06</a:t>
            </a:r>
          </a:p>
          <a:p>
            <a:endParaRPr lang="en-US" sz="300" b="1" spc="80" dirty="0">
              <a:solidFill>
                <a:schemeClr val="bg1"/>
              </a:solidFill>
              <a:latin typeface="AR JULIAN" panose="02000000000000000000" pitchFamily="2" charset="0"/>
              <a:ea typeface="Arial Unicode MS" panose="020B0604020202020204" pitchFamily="34" charset="-128"/>
              <a:cs typeface="Arial Unicode MS" panose="020B0604020202020204" pitchFamily="34" charset="-128"/>
            </a:endParaRPr>
          </a:p>
          <a:p>
            <a:r>
              <a:rPr lang="en-US" sz="900" dirty="0">
                <a:solidFill>
                  <a:schemeClr val="bg1"/>
                </a:solidFill>
                <a:latin typeface="Century Gothic" panose="020B0502020202020204" pitchFamily="34" charset="0"/>
              </a:rPr>
              <a:t>Lorem ipsum dolor sit amet, consectetur adipiscing elit, sed do eiusmod tempor incididunt ut labore et dolore magna aliqua. </a:t>
            </a:r>
          </a:p>
        </p:txBody>
      </p:sp>
      <p:sp>
        <p:nvSpPr>
          <p:cNvPr id="158" name="TextBox 157">
            <a:extLst>
              <a:ext uri="{FF2B5EF4-FFF2-40B4-BE49-F238E27FC236}">
                <a16:creationId xmlns:a16="http://schemas.microsoft.com/office/drawing/2014/main" id="{17F76F51-3C02-4FC2-8188-703267948ED0}"/>
              </a:ext>
            </a:extLst>
          </p:cNvPr>
          <p:cNvSpPr txBox="1"/>
          <p:nvPr/>
        </p:nvSpPr>
        <p:spPr>
          <a:xfrm>
            <a:off x="7305450" y="974701"/>
            <a:ext cx="1280160" cy="292388"/>
          </a:xfrm>
          <a:prstGeom prst="rect">
            <a:avLst/>
          </a:prstGeom>
          <a:noFill/>
        </p:spPr>
        <p:txBody>
          <a:bodyPr wrap="square" rtlCol="0">
            <a:spAutoFit/>
          </a:bodyPr>
          <a:lstStyle/>
          <a:p>
            <a:pPr algn="ctr"/>
            <a:r>
              <a:rPr lang="en-US" sz="1300" i="1" spc="80" dirty="0">
                <a:solidFill>
                  <a:schemeClr val="bg1"/>
                </a:solidFill>
                <a:latin typeface="AR JULIAN" panose="02000000000000000000" pitchFamily="2" charset="0"/>
                <a:ea typeface="Arial Unicode MS" panose="020B0604020202020204" pitchFamily="34" charset="-128"/>
                <a:cs typeface="Arial Unicode MS" panose="020B0604020202020204" pitchFamily="34" charset="-128"/>
              </a:rPr>
              <a:t>A ~ $1.23</a:t>
            </a:r>
          </a:p>
        </p:txBody>
      </p:sp>
      <p:sp>
        <p:nvSpPr>
          <p:cNvPr id="159" name="TextBox 158">
            <a:extLst>
              <a:ext uri="{FF2B5EF4-FFF2-40B4-BE49-F238E27FC236}">
                <a16:creationId xmlns:a16="http://schemas.microsoft.com/office/drawing/2014/main" id="{A459E4DA-6A17-4774-A123-CBE2B13C65FC}"/>
              </a:ext>
            </a:extLst>
          </p:cNvPr>
          <p:cNvSpPr txBox="1"/>
          <p:nvPr/>
        </p:nvSpPr>
        <p:spPr>
          <a:xfrm>
            <a:off x="7305450" y="1166410"/>
            <a:ext cx="1280160" cy="292388"/>
          </a:xfrm>
          <a:prstGeom prst="rect">
            <a:avLst/>
          </a:prstGeom>
          <a:noFill/>
        </p:spPr>
        <p:txBody>
          <a:bodyPr wrap="square" rtlCol="0">
            <a:spAutoFit/>
          </a:bodyPr>
          <a:lstStyle/>
          <a:p>
            <a:pPr algn="ctr"/>
            <a:r>
              <a:rPr lang="en-US" sz="1300" i="1" spc="80" dirty="0">
                <a:solidFill>
                  <a:schemeClr val="bg1"/>
                </a:solidFill>
                <a:latin typeface="AR JULIAN" panose="02000000000000000000" pitchFamily="2" charset="0"/>
                <a:ea typeface="Arial Unicode MS" panose="020B0604020202020204" pitchFamily="34" charset="-128"/>
                <a:cs typeface="Arial Unicode MS" panose="020B0604020202020204" pitchFamily="34" charset="-128"/>
              </a:rPr>
              <a:t>B ~ $4.56</a:t>
            </a:r>
          </a:p>
        </p:txBody>
      </p:sp>
      <p:sp>
        <p:nvSpPr>
          <p:cNvPr id="160" name="TextBox 159">
            <a:extLst>
              <a:ext uri="{FF2B5EF4-FFF2-40B4-BE49-F238E27FC236}">
                <a16:creationId xmlns:a16="http://schemas.microsoft.com/office/drawing/2014/main" id="{A320AF2A-6676-4080-9226-8F6F4C0C7464}"/>
              </a:ext>
            </a:extLst>
          </p:cNvPr>
          <p:cNvSpPr txBox="1"/>
          <p:nvPr/>
        </p:nvSpPr>
        <p:spPr>
          <a:xfrm>
            <a:off x="7236177" y="2353170"/>
            <a:ext cx="1514576" cy="754053"/>
          </a:xfrm>
          <a:prstGeom prst="rect">
            <a:avLst/>
          </a:prstGeom>
          <a:noFill/>
        </p:spPr>
        <p:txBody>
          <a:bodyPr wrap="square" rtlCol="0">
            <a:spAutoFit/>
          </a:bodyPr>
          <a:lstStyle/>
          <a:p>
            <a:r>
              <a:rPr lang="en-US" sz="1100" b="1" spc="50" dirty="0">
                <a:solidFill>
                  <a:schemeClr val="bg1"/>
                </a:solidFill>
                <a:latin typeface="AR JULIAN" panose="02000000000000000000" pitchFamily="2" charset="0"/>
              </a:rPr>
              <a:t>OPTION B ~</a:t>
            </a:r>
          </a:p>
          <a:p>
            <a:r>
              <a:rPr lang="en-US" sz="800" b="1" dirty="0">
                <a:solidFill>
                  <a:schemeClr val="bg1"/>
                </a:solidFill>
                <a:latin typeface="Century Gothic" panose="020B0502020202020204" pitchFamily="34" charset="0"/>
              </a:rPr>
              <a:t>Lorem ipsum dolor sit amet, consectetur adipiscing elit, sed do eiusmod temp incididunt. </a:t>
            </a:r>
          </a:p>
        </p:txBody>
      </p:sp>
      <p:pic>
        <p:nvPicPr>
          <p:cNvPr id="164" name="Graphic 163" descr="Star">
            <a:extLst>
              <a:ext uri="{FF2B5EF4-FFF2-40B4-BE49-F238E27FC236}">
                <a16:creationId xmlns:a16="http://schemas.microsoft.com/office/drawing/2014/main" id="{968AB636-FC84-471D-A30F-86D43676CD67}"/>
              </a:ext>
            </a:extLst>
          </p:cNvPr>
          <p:cNvPicPr>
            <a:picLocks noChangeAspect="1"/>
          </p:cNvPicPr>
          <p:nvPr/>
        </p:nvPicPr>
        <p:blipFill>
          <a:blip r:embed="rId6" cstate="print">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3917928" y="341247"/>
            <a:ext cx="365760" cy="365760"/>
          </a:xfrm>
          <a:prstGeom prst="rect">
            <a:avLst/>
          </a:prstGeom>
        </p:spPr>
      </p:pic>
      <p:pic>
        <p:nvPicPr>
          <p:cNvPr id="165" name="Graphic 164" descr="Star">
            <a:extLst>
              <a:ext uri="{FF2B5EF4-FFF2-40B4-BE49-F238E27FC236}">
                <a16:creationId xmlns:a16="http://schemas.microsoft.com/office/drawing/2014/main" id="{11CA275B-7379-42A7-8411-30F3BBE118F2}"/>
              </a:ext>
            </a:extLst>
          </p:cNvPr>
          <p:cNvPicPr>
            <a:picLocks noChangeAspect="1"/>
          </p:cNvPicPr>
          <p:nvPr/>
        </p:nvPicPr>
        <p:blipFill>
          <a:blip r:embed="rId6" cstate="print">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6500665" y="345216"/>
            <a:ext cx="365760" cy="365760"/>
          </a:xfrm>
          <a:prstGeom prst="rect">
            <a:avLst/>
          </a:prstGeom>
        </p:spPr>
      </p:pic>
      <p:pic>
        <p:nvPicPr>
          <p:cNvPr id="169" name="Picture 168">
            <a:extLst>
              <a:ext uri="{FF2B5EF4-FFF2-40B4-BE49-F238E27FC236}">
                <a16:creationId xmlns:a16="http://schemas.microsoft.com/office/drawing/2014/main" id="{F55AB857-4DE3-4976-B541-84D9E621B581}"/>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504470" y="94499"/>
            <a:ext cx="548640" cy="548640"/>
          </a:xfrm>
          <a:prstGeom prst="rect">
            <a:avLst/>
          </a:prstGeom>
        </p:spPr>
      </p:pic>
      <p:sp>
        <p:nvSpPr>
          <p:cNvPr id="170" name="Freeform 1">
            <a:extLst>
              <a:ext uri="{FF2B5EF4-FFF2-40B4-BE49-F238E27FC236}">
                <a16:creationId xmlns:a16="http://schemas.microsoft.com/office/drawing/2014/main" id="{11D4B204-57B1-40BF-81D6-84C685D17728}"/>
              </a:ext>
            </a:extLst>
          </p:cNvPr>
          <p:cNvSpPr>
            <a:spLocks noChangeAspect="1" noChangeArrowheads="1"/>
          </p:cNvSpPr>
          <p:nvPr/>
        </p:nvSpPr>
        <p:spPr bwMode="auto">
          <a:xfrm>
            <a:off x="1229809" y="452918"/>
            <a:ext cx="137160" cy="136129"/>
          </a:xfrm>
          <a:custGeom>
            <a:avLst/>
            <a:gdLst>
              <a:gd name="T0" fmla="*/ 118 w 588"/>
              <a:gd name="T1" fmla="*/ 253 h 582"/>
              <a:gd name="T2" fmla="*/ 334 w 588"/>
              <a:gd name="T3" fmla="*/ 463 h 582"/>
              <a:gd name="T4" fmla="*/ 402 w 588"/>
              <a:gd name="T5" fmla="*/ 395 h 582"/>
              <a:gd name="T6" fmla="*/ 439 w 588"/>
              <a:gd name="T7" fmla="*/ 389 h 582"/>
              <a:gd name="T8" fmla="*/ 550 w 588"/>
              <a:gd name="T9" fmla="*/ 408 h 582"/>
              <a:gd name="T10" fmla="*/ 587 w 588"/>
              <a:gd name="T11" fmla="*/ 439 h 582"/>
              <a:gd name="T12" fmla="*/ 587 w 588"/>
              <a:gd name="T13" fmla="*/ 550 h 582"/>
              <a:gd name="T14" fmla="*/ 550 w 588"/>
              <a:gd name="T15" fmla="*/ 581 h 582"/>
              <a:gd name="T16" fmla="*/ 0 w 588"/>
              <a:gd name="T17" fmla="*/ 31 h 582"/>
              <a:gd name="T18" fmla="*/ 37 w 588"/>
              <a:gd name="T19" fmla="*/ 0 h 582"/>
              <a:gd name="T20" fmla="*/ 149 w 588"/>
              <a:gd name="T21" fmla="*/ 0 h 582"/>
              <a:gd name="T22" fmla="*/ 179 w 588"/>
              <a:gd name="T23" fmla="*/ 31 h 582"/>
              <a:gd name="T24" fmla="*/ 198 w 588"/>
              <a:gd name="T25" fmla="*/ 148 h 582"/>
              <a:gd name="T26" fmla="*/ 192 w 588"/>
              <a:gd name="T27" fmla="*/ 179 h 582"/>
              <a:gd name="T28" fmla="*/ 118 w 588"/>
              <a:gd name="T29" fmla="*/ 253 h 5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588" h="582">
                <a:moveTo>
                  <a:pt x="118" y="253"/>
                </a:moveTo>
                <a:cubicBezTo>
                  <a:pt x="167" y="346"/>
                  <a:pt x="241" y="420"/>
                  <a:pt x="334" y="463"/>
                </a:cubicBezTo>
                <a:lnTo>
                  <a:pt x="402" y="395"/>
                </a:lnTo>
                <a:cubicBezTo>
                  <a:pt x="414" y="383"/>
                  <a:pt x="427" y="383"/>
                  <a:pt x="439" y="389"/>
                </a:cubicBezTo>
                <a:cubicBezTo>
                  <a:pt x="470" y="402"/>
                  <a:pt x="513" y="408"/>
                  <a:pt x="550" y="408"/>
                </a:cubicBezTo>
                <a:cubicBezTo>
                  <a:pt x="575" y="408"/>
                  <a:pt x="587" y="420"/>
                  <a:pt x="587" y="439"/>
                </a:cubicBezTo>
                <a:lnTo>
                  <a:pt x="587" y="550"/>
                </a:lnTo>
                <a:cubicBezTo>
                  <a:pt x="587" y="568"/>
                  <a:pt x="575" y="581"/>
                  <a:pt x="550" y="581"/>
                </a:cubicBezTo>
                <a:cubicBezTo>
                  <a:pt x="247" y="581"/>
                  <a:pt x="0" y="340"/>
                  <a:pt x="0" y="31"/>
                </a:cubicBezTo>
                <a:cubicBezTo>
                  <a:pt x="0" y="12"/>
                  <a:pt x="19" y="0"/>
                  <a:pt x="37" y="0"/>
                </a:cubicBezTo>
                <a:lnTo>
                  <a:pt x="149" y="0"/>
                </a:lnTo>
                <a:cubicBezTo>
                  <a:pt x="167" y="0"/>
                  <a:pt x="179" y="12"/>
                  <a:pt x="179" y="31"/>
                </a:cubicBezTo>
                <a:cubicBezTo>
                  <a:pt x="179" y="74"/>
                  <a:pt x="186" y="111"/>
                  <a:pt x="198" y="148"/>
                </a:cubicBezTo>
                <a:cubicBezTo>
                  <a:pt x="204" y="160"/>
                  <a:pt x="198" y="173"/>
                  <a:pt x="192" y="179"/>
                </a:cubicBezTo>
                <a:lnTo>
                  <a:pt x="118" y="253"/>
                </a:lnTo>
              </a:path>
            </a:pathLst>
          </a:custGeom>
          <a:solidFill>
            <a:schemeClr val="bg1"/>
          </a:solidFill>
          <a:ln>
            <a:noFill/>
          </a:ln>
          <a:effectLst/>
        </p:spPr>
        <p:txBody>
          <a:bodyPr wrap="none" anchor="ctr"/>
          <a:lstStyle/>
          <a:p>
            <a:endParaRPr lang="en-US">
              <a:solidFill>
                <a:schemeClr val="bg1"/>
              </a:solidFill>
              <a:latin typeface="Century Gothic" panose="020B0502020202020204" pitchFamily="34" charset="0"/>
            </a:endParaRPr>
          </a:p>
        </p:txBody>
      </p:sp>
      <p:sp>
        <p:nvSpPr>
          <p:cNvPr id="171" name="Freeform 16">
            <a:extLst>
              <a:ext uri="{FF2B5EF4-FFF2-40B4-BE49-F238E27FC236}">
                <a16:creationId xmlns:a16="http://schemas.microsoft.com/office/drawing/2014/main" id="{8A3DCE33-6CFC-4C12-9C85-196CFE47D531}"/>
              </a:ext>
            </a:extLst>
          </p:cNvPr>
          <p:cNvSpPr>
            <a:spLocks noChangeAspect="1" noChangeArrowheads="1"/>
          </p:cNvSpPr>
          <p:nvPr/>
        </p:nvSpPr>
        <p:spPr bwMode="auto">
          <a:xfrm>
            <a:off x="1220666" y="160514"/>
            <a:ext cx="134874" cy="192024"/>
          </a:xfrm>
          <a:custGeom>
            <a:avLst/>
            <a:gdLst>
              <a:gd name="T0" fmla="*/ 261 w 522"/>
              <a:gd name="T1" fmla="*/ 0 h 741"/>
              <a:gd name="T2" fmla="*/ 0 w 522"/>
              <a:gd name="T3" fmla="*/ 261 h 741"/>
              <a:gd name="T4" fmla="*/ 261 w 522"/>
              <a:gd name="T5" fmla="*/ 740 h 741"/>
              <a:gd name="T6" fmla="*/ 521 w 522"/>
              <a:gd name="T7" fmla="*/ 261 h 741"/>
              <a:gd name="T8" fmla="*/ 261 w 522"/>
              <a:gd name="T9" fmla="*/ 0 h 741"/>
              <a:gd name="T10" fmla="*/ 261 w 522"/>
              <a:gd name="T11" fmla="*/ 353 h 741"/>
              <a:gd name="T12" fmla="*/ 169 w 522"/>
              <a:gd name="T13" fmla="*/ 261 h 741"/>
              <a:gd name="T14" fmla="*/ 261 w 522"/>
              <a:gd name="T15" fmla="*/ 170 h 741"/>
              <a:gd name="T16" fmla="*/ 352 w 522"/>
              <a:gd name="T17" fmla="*/ 261 h 741"/>
              <a:gd name="T18" fmla="*/ 261 w 522"/>
              <a:gd name="T19" fmla="*/ 353 h 7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22" h="741">
                <a:moveTo>
                  <a:pt x="261" y="0"/>
                </a:moveTo>
                <a:cubicBezTo>
                  <a:pt x="120" y="0"/>
                  <a:pt x="0" y="113"/>
                  <a:pt x="0" y="261"/>
                </a:cubicBezTo>
                <a:cubicBezTo>
                  <a:pt x="0" y="451"/>
                  <a:pt x="261" y="740"/>
                  <a:pt x="261" y="740"/>
                </a:cubicBezTo>
                <a:cubicBezTo>
                  <a:pt x="261" y="740"/>
                  <a:pt x="521" y="451"/>
                  <a:pt x="521" y="261"/>
                </a:cubicBezTo>
                <a:cubicBezTo>
                  <a:pt x="521" y="113"/>
                  <a:pt x="402" y="0"/>
                  <a:pt x="261" y="0"/>
                </a:cubicBezTo>
                <a:close/>
                <a:moveTo>
                  <a:pt x="261" y="353"/>
                </a:moveTo>
                <a:cubicBezTo>
                  <a:pt x="211" y="353"/>
                  <a:pt x="169" y="314"/>
                  <a:pt x="169" y="261"/>
                </a:cubicBezTo>
                <a:cubicBezTo>
                  <a:pt x="169" y="208"/>
                  <a:pt x="211" y="170"/>
                  <a:pt x="261" y="170"/>
                </a:cubicBezTo>
                <a:cubicBezTo>
                  <a:pt x="310" y="170"/>
                  <a:pt x="352" y="208"/>
                  <a:pt x="352" y="261"/>
                </a:cubicBezTo>
                <a:cubicBezTo>
                  <a:pt x="352" y="314"/>
                  <a:pt x="310" y="353"/>
                  <a:pt x="261" y="353"/>
                </a:cubicBezTo>
                <a:close/>
              </a:path>
            </a:pathLst>
          </a:custGeom>
          <a:solidFill>
            <a:schemeClr val="bg1"/>
          </a:solidFill>
          <a:ln>
            <a:noFill/>
          </a:ln>
          <a:effectLst/>
        </p:spPr>
        <p:txBody>
          <a:bodyPr wrap="none" anchor="ctr"/>
          <a:lstStyle/>
          <a:p>
            <a:endParaRPr lang="en-US">
              <a:solidFill>
                <a:schemeClr val="bg1"/>
              </a:solidFill>
              <a:latin typeface="Century Gothic" panose="020B0502020202020204" pitchFamily="34" charset="0"/>
            </a:endParaRPr>
          </a:p>
        </p:txBody>
      </p:sp>
      <p:sp>
        <p:nvSpPr>
          <p:cNvPr id="172" name="TextBox 171">
            <a:extLst>
              <a:ext uri="{FF2B5EF4-FFF2-40B4-BE49-F238E27FC236}">
                <a16:creationId xmlns:a16="http://schemas.microsoft.com/office/drawing/2014/main" id="{70756729-EFAC-41CF-93FC-F7F44460C7D7}"/>
              </a:ext>
            </a:extLst>
          </p:cNvPr>
          <p:cNvSpPr txBox="1"/>
          <p:nvPr/>
        </p:nvSpPr>
        <p:spPr>
          <a:xfrm>
            <a:off x="1347653" y="132492"/>
            <a:ext cx="2103120" cy="230832"/>
          </a:xfrm>
          <a:prstGeom prst="rect">
            <a:avLst/>
          </a:prstGeom>
          <a:noFill/>
        </p:spPr>
        <p:txBody>
          <a:bodyPr wrap="square" rtlCol="0">
            <a:spAutoFit/>
          </a:bodyPr>
          <a:lstStyle/>
          <a:p>
            <a:r>
              <a:rPr lang="en-US" sz="900" b="1" dirty="0">
                <a:solidFill>
                  <a:schemeClr val="bg1"/>
                </a:solidFill>
                <a:latin typeface="Century Gothic" panose="020B0502020202020204" pitchFamily="34" charset="0"/>
              </a:rPr>
              <a:t>111 N. Front St. YourTown, WA</a:t>
            </a:r>
          </a:p>
        </p:txBody>
      </p:sp>
      <p:sp>
        <p:nvSpPr>
          <p:cNvPr id="173" name="TextBox 172">
            <a:extLst>
              <a:ext uri="{FF2B5EF4-FFF2-40B4-BE49-F238E27FC236}">
                <a16:creationId xmlns:a16="http://schemas.microsoft.com/office/drawing/2014/main" id="{64CC2F7B-8739-485D-A4DF-83061E31A60B}"/>
              </a:ext>
            </a:extLst>
          </p:cNvPr>
          <p:cNvSpPr txBox="1"/>
          <p:nvPr/>
        </p:nvSpPr>
        <p:spPr>
          <a:xfrm>
            <a:off x="1363670" y="414688"/>
            <a:ext cx="1097280" cy="230832"/>
          </a:xfrm>
          <a:prstGeom prst="rect">
            <a:avLst/>
          </a:prstGeom>
          <a:noFill/>
        </p:spPr>
        <p:txBody>
          <a:bodyPr wrap="square" rtlCol="0">
            <a:spAutoFit/>
          </a:bodyPr>
          <a:lstStyle/>
          <a:p>
            <a:r>
              <a:rPr lang="en-US" sz="900" b="1" dirty="0">
                <a:solidFill>
                  <a:schemeClr val="bg1"/>
                </a:solidFill>
                <a:latin typeface="Century Gothic" panose="020B0502020202020204" pitchFamily="34" charset="0"/>
              </a:rPr>
              <a:t>555-555-1234</a:t>
            </a:r>
          </a:p>
        </p:txBody>
      </p:sp>
      <p:pic>
        <p:nvPicPr>
          <p:cNvPr id="180" name="Picture 179">
            <a:extLst>
              <a:ext uri="{FF2B5EF4-FFF2-40B4-BE49-F238E27FC236}">
                <a16:creationId xmlns:a16="http://schemas.microsoft.com/office/drawing/2014/main" id="{91FD130C-81D5-47C0-BDC3-0FA2900DC19A}"/>
              </a:ext>
            </a:extLst>
          </p:cNvPr>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5476817" y="1312604"/>
            <a:ext cx="1554480" cy="828436"/>
          </a:xfrm>
          <a:prstGeom prst="rect">
            <a:avLst/>
          </a:prstGeom>
        </p:spPr>
      </p:pic>
      <p:pic>
        <p:nvPicPr>
          <p:cNvPr id="182" name="Picture 181">
            <a:extLst>
              <a:ext uri="{FF2B5EF4-FFF2-40B4-BE49-F238E27FC236}">
                <a16:creationId xmlns:a16="http://schemas.microsoft.com/office/drawing/2014/main" id="{6BC793F3-EC2D-4D91-85CF-FB42E9E3895F}"/>
              </a:ext>
            </a:extLst>
          </p:cNvPr>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2269399" y="840983"/>
            <a:ext cx="1097280" cy="794490"/>
          </a:xfrm>
          <a:prstGeom prst="rect">
            <a:avLst/>
          </a:prstGeom>
        </p:spPr>
      </p:pic>
      <p:pic>
        <p:nvPicPr>
          <p:cNvPr id="114" name="Picture 113">
            <a:hlinkClick r:id="rId11"/>
            <a:extLst>
              <a:ext uri="{FF2B5EF4-FFF2-40B4-BE49-F238E27FC236}">
                <a16:creationId xmlns:a16="http://schemas.microsoft.com/office/drawing/2014/main" id="{87561310-5406-4E11-864E-F6D6CE8718F9}"/>
              </a:ext>
            </a:extLst>
          </p:cNvPr>
          <p:cNvPicPr>
            <a:picLocks noChangeAspect="1"/>
          </p:cNvPicPr>
          <p:nvPr/>
        </p:nvPicPr>
        <p:blipFill>
          <a:blip r:embed="rId12" cstate="print">
            <a:extLst>
              <a:ext uri="{28A0092B-C50C-407E-A947-70E740481C1C}">
                <a14:useLocalDpi xmlns:a14="http://schemas.microsoft.com/office/drawing/2010/main" val="0"/>
              </a:ext>
            </a:extLst>
          </a:blip>
          <a:stretch>
            <a:fillRect/>
          </a:stretch>
        </p:blipFill>
        <p:spPr>
          <a:xfrm>
            <a:off x="12009120" y="6807797"/>
            <a:ext cx="182880" cy="50203"/>
          </a:xfrm>
          <a:prstGeom prst="rect">
            <a:avLst/>
          </a:prstGeom>
        </p:spPr>
      </p:pic>
    </p:spTree>
    <p:extLst>
      <p:ext uri="{BB962C8B-B14F-4D97-AF65-F5344CB8AC3E}">
        <p14:creationId xmlns:p14="http://schemas.microsoft.com/office/powerpoint/2010/main" val="12377555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1003892"/>
          </a:xfrm>
        </p:spPr>
        <p:txBody>
          <a:bodyPr/>
          <a:lstStyle/>
          <a:p>
            <a:r>
              <a:rPr lang="en-US" dirty="0">
                <a:solidFill>
                  <a:schemeClr val="bg1"/>
                </a:solidFill>
              </a:rPr>
              <a:t>Menu Template</a:t>
            </a:r>
          </a:p>
        </p:txBody>
      </p:sp>
      <p:sp>
        <p:nvSpPr>
          <p:cNvPr id="3" name="Subtitle 2"/>
          <p:cNvSpPr>
            <a:spLocks noGrp="1"/>
          </p:cNvSpPr>
          <p:nvPr>
            <p:ph type="subTitle" idx="1"/>
          </p:nvPr>
        </p:nvSpPr>
        <p:spPr>
          <a:xfrm>
            <a:off x="1524000" y="2456283"/>
            <a:ext cx="9144000" cy="2275464"/>
          </a:xfrm>
        </p:spPr>
        <p:txBody>
          <a:bodyPr>
            <a:noAutofit/>
          </a:bodyPr>
          <a:lstStyle/>
          <a:p>
            <a:r>
              <a:rPr lang="en-US" sz="2000" dirty="0">
                <a:solidFill>
                  <a:schemeClr val="bg1"/>
                </a:solidFill>
                <a:latin typeface="Candara" panose="020E0502030303020204" pitchFamily="34" charset="0"/>
              </a:rPr>
              <a:t>To find and download more Menu slides, navigate to our PowerPoint website, then click the menu link in the header navigation menu (or click link below). </a:t>
            </a:r>
          </a:p>
          <a:p>
            <a:r>
              <a:rPr lang="en-US" sz="2000" b="1" dirty="0">
                <a:solidFill>
                  <a:schemeClr val="bg1"/>
                </a:solidFill>
                <a:latin typeface="Candara" panose="020E0502030303020204" pitchFamily="34" charset="0"/>
              </a:rPr>
              <a:t> </a:t>
            </a:r>
            <a:r>
              <a:rPr lang="en-US" sz="2000" b="1" dirty="0">
                <a:solidFill>
                  <a:schemeClr val="bg1"/>
                </a:solidFill>
                <a:latin typeface="Candara" panose="020E0502030303020204" pitchFamily="34" charset="0"/>
                <a:hlinkClick r:id="rId2"/>
              </a:rPr>
              <a:t>http://menu.sage-fox.com/</a:t>
            </a:r>
            <a:endParaRPr lang="en-US" sz="2000" b="1"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We would appreciate if you could leave a rate/review for any product you download. This will help us understand what we are doing right &amp; what we are doing wrong… so we can provide better quality in the future</a:t>
            </a:r>
          </a:p>
          <a:p>
            <a:endParaRPr lang="en-US" sz="2000" b="1" dirty="0">
              <a:solidFill>
                <a:schemeClr val="bg1"/>
              </a:solidFill>
              <a:latin typeface="Candara" panose="020E0502030303020204" pitchFamily="34" charset="0"/>
            </a:endParaRPr>
          </a:p>
        </p:txBody>
      </p:sp>
      <p:pic>
        <p:nvPicPr>
          <p:cNvPr id="27" name="Picture 26">
            <a:hlinkClick r:id="rId3"/>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2009120" y="6807797"/>
            <a:ext cx="182880" cy="50203"/>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3000" dirty="0">
                <a:solidFill>
                  <a:schemeClr val="bg1"/>
                </a:solidFill>
                <a:latin typeface="Bernard MT Condensed" panose="02050806060905020404" pitchFamily="18" charset="0"/>
              </a:rPr>
              <a:t>Please help us keep our website active. </a:t>
            </a:r>
          </a:p>
        </p:txBody>
      </p:sp>
      <p:pic>
        <p:nvPicPr>
          <p:cNvPr id="5" name="Picture 4">
            <a:hlinkClick r:id="rId2"/>
            <a:extLst>
              <a:ext uri="{FF2B5EF4-FFF2-40B4-BE49-F238E27FC236}">
                <a16:creationId xmlns:a16="http://schemas.microsoft.com/office/drawing/2014/main" id="{1F854CE7-1ABF-4422-9FBD-01A8B98B128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2009120" y="6807797"/>
            <a:ext cx="182880" cy="50203"/>
          </a:xfrm>
          <a:prstGeom prst="rect">
            <a:avLst/>
          </a:prstGeom>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2015-2020 sage-fox.com</a:t>
            </a:r>
          </a:p>
        </p:txBody>
      </p:sp>
      <p:pic>
        <p:nvPicPr>
          <p:cNvPr id="9" name="Picture 8">
            <a:hlinkClick r:id="rId2"/>
            <a:extLst>
              <a:ext uri="{FF2B5EF4-FFF2-40B4-BE49-F238E27FC236}">
                <a16:creationId xmlns:a16="http://schemas.microsoft.com/office/drawing/2014/main" id="{3961F230-E257-4599-BFC9-C84A6EED392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917680" y="6783186"/>
            <a:ext cx="274320" cy="74814"/>
          </a:xfrm>
          <a:prstGeom prst="rect">
            <a:avLst/>
          </a:prstGeom>
        </p:spPr>
      </p:pic>
    </p:spTree>
    <p:extLst>
      <p:ext uri="{BB962C8B-B14F-4D97-AF65-F5344CB8AC3E}">
        <p14:creationId xmlns:p14="http://schemas.microsoft.com/office/powerpoint/2010/main" val="14246693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1577</TotalTime>
  <Words>1390</Words>
  <Application>Microsoft Office PowerPoint</Application>
  <PresentationFormat>Widescreen</PresentationFormat>
  <Paragraphs>139</Paragraphs>
  <Slides>4</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4</vt:i4>
      </vt:variant>
    </vt:vector>
  </HeadingPairs>
  <TitlesOfParts>
    <vt:vector size="12" baseType="lpstr">
      <vt:lpstr>AR JULIAN</vt:lpstr>
      <vt:lpstr>Arial</vt:lpstr>
      <vt:lpstr>Bernard MT Condensed</vt:lpstr>
      <vt:lpstr>Calibri</vt:lpstr>
      <vt:lpstr>Calibri Light</vt:lpstr>
      <vt:lpstr>Candara</vt:lpstr>
      <vt:lpstr>Century Gothic</vt:lpstr>
      <vt:lpstr>Office Theme</vt:lpstr>
      <vt:lpstr>PowerPoint Presentation</vt:lpstr>
      <vt:lpstr>Menu Template</vt:lpstr>
      <vt:lpstr>Please help us keep our website active. </vt:lpstr>
      <vt:lpstr>Copyright Notice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310</cp:revision>
  <dcterms:created xsi:type="dcterms:W3CDTF">2016-09-28T22:08:47Z</dcterms:created>
  <dcterms:modified xsi:type="dcterms:W3CDTF">2019-12-04T16:49:31Z</dcterms:modified>
</cp:coreProperties>
</file>