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991" r:id="rId2"/>
    <p:sldId id="367" r:id="rId3"/>
    <p:sldId id="282" r:id="rId4"/>
    <p:sldId id="1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0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37185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hyperlink" Target="http://powerpoint.sage-fox.com/"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hyperlink" Target="http://menu.sage-fox.com/"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943ACECB-FA1F-4B8A-ACFA-56500F7AA8B5}"/>
              </a:ext>
            </a:extLst>
          </p:cNvPr>
          <p:cNvSpPr/>
          <p:nvPr/>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F7A0F6CC-D3C0-484E-8375-8E768C6EAB8A}"/>
              </a:ext>
            </a:extLst>
          </p:cNvPr>
          <p:cNvSpPr/>
          <p:nvPr/>
        </p:nvSpPr>
        <p:spPr>
          <a:xfrm>
            <a:off x="0" y="1"/>
            <a:ext cx="1217750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E226228-B302-40B9-AFF0-86672B6F08BF}"/>
              </a:ext>
            </a:extLst>
          </p:cNvPr>
          <p:cNvSpPr/>
          <p:nvPr/>
        </p:nvSpPr>
        <p:spPr>
          <a:xfrm>
            <a:off x="0" y="0"/>
            <a:ext cx="4119333" cy="737639"/>
          </a:xfrm>
          <a:custGeom>
            <a:avLst/>
            <a:gdLst>
              <a:gd name="connsiteX0" fmla="*/ 0 w 4119333"/>
              <a:gd name="connsiteY0" fmla="*/ 0 h 737639"/>
              <a:gd name="connsiteX1" fmla="*/ 4119333 w 4119333"/>
              <a:gd name="connsiteY1" fmla="*/ 0 h 737639"/>
              <a:gd name="connsiteX2" fmla="*/ 4119333 w 4119333"/>
              <a:gd name="connsiteY2" fmla="*/ 21358 h 737639"/>
              <a:gd name="connsiteX3" fmla="*/ 3090592 w 4119333"/>
              <a:gd name="connsiteY3" fmla="*/ 737639 h 737639"/>
              <a:gd name="connsiteX4" fmla="*/ 0 w 4119333"/>
              <a:gd name="connsiteY4" fmla="*/ 737639 h 7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333" h="737639">
                <a:moveTo>
                  <a:pt x="0" y="0"/>
                </a:moveTo>
                <a:lnTo>
                  <a:pt x="4119333" y="0"/>
                </a:lnTo>
                <a:lnTo>
                  <a:pt x="4119333" y="21358"/>
                </a:lnTo>
                <a:lnTo>
                  <a:pt x="3090592" y="737639"/>
                </a:lnTo>
                <a:lnTo>
                  <a:pt x="0" y="737639"/>
                </a:lnTo>
                <a:close/>
              </a:path>
            </a:pathLst>
          </a:custGeom>
          <a:solidFill>
            <a:schemeClr val="bg1"/>
          </a:solidFill>
          <a:ln>
            <a:noFill/>
          </a:ln>
          <a:effectLst>
            <a:outerShdw blurRad="2540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A02D14-CACA-4FAB-A646-636CD2CDD7A9}"/>
              </a:ext>
            </a:extLst>
          </p:cNvPr>
          <p:cNvSpPr txBox="1"/>
          <p:nvPr/>
        </p:nvSpPr>
        <p:spPr>
          <a:xfrm>
            <a:off x="4119333" y="29115"/>
            <a:ext cx="2515764" cy="1015663"/>
          </a:xfrm>
          <a:prstGeom prst="rect">
            <a:avLst/>
          </a:prstGeom>
          <a:noFill/>
        </p:spPr>
        <p:txBody>
          <a:bodyPr wrap="square" rtlCol="0">
            <a:spAutoFit/>
          </a:bodyPr>
          <a:lstStyle/>
          <a:p>
            <a:pPr algn="ctr"/>
            <a:r>
              <a:rPr lang="en-US" sz="6000" dirty="0">
                <a:solidFill>
                  <a:srgbClr val="180403"/>
                </a:solidFill>
                <a:latin typeface="AR JULIAN" panose="02000000000000000000" pitchFamily="2" charset="0"/>
              </a:rPr>
              <a:t>MENU</a:t>
            </a:r>
            <a:endParaRPr lang="en-US" sz="6000" spc="300" dirty="0">
              <a:solidFill>
                <a:srgbClr val="180403"/>
              </a:solidFill>
              <a:latin typeface="AR JULIAN" panose="02000000000000000000" pitchFamily="2" charset="0"/>
            </a:endParaRPr>
          </a:p>
        </p:txBody>
      </p:sp>
      <p:sp>
        <p:nvSpPr>
          <p:cNvPr id="11" name="Rectangle 10">
            <a:extLst>
              <a:ext uri="{FF2B5EF4-FFF2-40B4-BE49-F238E27FC236}">
                <a16:creationId xmlns:a16="http://schemas.microsoft.com/office/drawing/2014/main" id="{6B9FCEC4-1426-4537-B564-B19D8C39FB02}"/>
              </a:ext>
            </a:extLst>
          </p:cNvPr>
          <p:cNvSpPr/>
          <p:nvPr/>
        </p:nvSpPr>
        <p:spPr>
          <a:xfrm>
            <a:off x="-19029" y="5423954"/>
            <a:ext cx="3291840" cy="1463040"/>
          </a:xfrm>
          <a:prstGeom prst="rect">
            <a:avLst/>
          </a:prstGeom>
          <a:solidFill>
            <a:srgbClr val="18040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C657880-7E3B-4586-9B84-E962B819909C}"/>
              </a:ext>
            </a:extLst>
          </p:cNvPr>
          <p:cNvSpPr/>
          <p:nvPr/>
        </p:nvSpPr>
        <p:spPr>
          <a:xfrm rot="5400000">
            <a:off x="6623216" y="1091575"/>
            <a:ext cx="2651760" cy="1737360"/>
          </a:xfrm>
          <a:prstGeom prst="rect">
            <a:avLst/>
          </a:prstGeom>
          <a:solidFill>
            <a:srgbClr val="18040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D0FEE3A-556C-4B28-954C-4083682FBF9D}"/>
              </a:ext>
            </a:extLst>
          </p:cNvPr>
          <p:cNvSpPr/>
          <p:nvPr/>
        </p:nvSpPr>
        <p:spPr>
          <a:xfrm>
            <a:off x="7081355" y="5947959"/>
            <a:ext cx="5120641" cy="914400"/>
          </a:xfrm>
          <a:prstGeom prst="rect">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764D8F2-B78E-4065-B787-252B0ECFD01A}"/>
              </a:ext>
            </a:extLst>
          </p:cNvPr>
          <p:cNvSpPr/>
          <p:nvPr/>
        </p:nvSpPr>
        <p:spPr>
          <a:xfrm>
            <a:off x="9001672" y="228012"/>
            <a:ext cx="3190898" cy="1598360"/>
          </a:xfrm>
          <a:prstGeom prst="rect">
            <a:avLst/>
          </a:prstGeom>
          <a:solidFill>
            <a:srgbClr val="18040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559590-A3A2-4B7C-9C20-F2596C364B2C}"/>
              </a:ext>
            </a:extLst>
          </p:cNvPr>
          <p:cNvSpPr/>
          <p:nvPr/>
        </p:nvSpPr>
        <p:spPr>
          <a:xfrm>
            <a:off x="7083775" y="3365193"/>
            <a:ext cx="1719072" cy="2468880"/>
          </a:xfrm>
          <a:prstGeom prst="rect">
            <a:avLst/>
          </a:prstGeom>
          <a:solidFill>
            <a:schemeClr val="bg1"/>
          </a:solidFill>
          <a:ln w="12700">
            <a:solidFill>
              <a:srgbClr val="180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358957-E995-411D-A224-728D35645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212" y="6031295"/>
            <a:ext cx="1645920" cy="687213"/>
          </a:xfrm>
          <a:prstGeom prst="rect">
            <a:avLst/>
          </a:prstGeom>
        </p:spPr>
      </p:pic>
      <p:sp>
        <p:nvSpPr>
          <p:cNvPr id="27" name="TextBox 26">
            <a:extLst>
              <a:ext uri="{FF2B5EF4-FFF2-40B4-BE49-F238E27FC236}">
                <a16:creationId xmlns:a16="http://schemas.microsoft.com/office/drawing/2014/main" id="{D37FB293-C4FF-4A65-979B-F336D142C498}"/>
              </a:ext>
            </a:extLst>
          </p:cNvPr>
          <p:cNvSpPr txBox="1"/>
          <p:nvPr/>
        </p:nvSpPr>
        <p:spPr>
          <a:xfrm>
            <a:off x="7244843" y="6000456"/>
            <a:ext cx="3326176" cy="769441"/>
          </a:xfrm>
          <a:prstGeom prst="rect">
            <a:avLst/>
          </a:prstGeom>
          <a:noFill/>
        </p:spPr>
        <p:txBody>
          <a:bodyPr wrap="square" rtlCol="0">
            <a:spAutoFit/>
          </a:bodyPr>
          <a:lstStyle/>
          <a:p>
            <a:r>
              <a:rPr lang="en-US" sz="1400" b="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LOREM IPSUM 21</a:t>
            </a:r>
          </a:p>
          <a:p>
            <a:r>
              <a:rPr lang="en-US" sz="1000" b="1" dirty="0">
                <a:solidFill>
                  <a:schemeClr val="accent6">
                    <a:lumMod val="60000"/>
                    <a:lumOff val="40000"/>
                  </a:schemeClr>
                </a:solidFill>
                <a:latin typeface="Century Gothic" panose="020B0502020202020204" pitchFamily="34" charset="0"/>
              </a:rPr>
              <a:t>Lorem ipsum dolor sit amet, consectetur adipiscing elit Lorem ipsum dolor sit amet, consectetur adipiscing elit.</a:t>
            </a:r>
          </a:p>
        </p:txBody>
      </p:sp>
      <p:sp>
        <p:nvSpPr>
          <p:cNvPr id="28" name="TextBox 27">
            <a:extLst>
              <a:ext uri="{FF2B5EF4-FFF2-40B4-BE49-F238E27FC236}">
                <a16:creationId xmlns:a16="http://schemas.microsoft.com/office/drawing/2014/main" id="{F25A629D-A4FF-4B26-826D-92105E4FCC7C}"/>
              </a:ext>
            </a:extLst>
          </p:cNvPr>
          <p:cNvSpPr txBox="1"/>
          <p:nvPr/>
        </p:nvSpPr>
        <p:spPr>
          <a:xfrm>
            <a:off x="9526791" y="5986636"/>
            <a:ext cx="881099" cy="338554"/>
          </a:xfrm>
          <a:prstGeom prst="rect">
            <a:avLst/>
          </a:prstGeom>
          <a:noFill/>
        </p:spPr>
        <p:txBody>
          <a:bodyPr wrap="square" rtlCol="0">
            <a:spAutoFit/>
          </a:bodyPr>
          <a:lstStyle/>
          <a:p>
            <a:pPr algn="r"/>
            <a:r>
              <a:rPr lang="en-US" sz="16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29" name="TextBox 28">
            <a:extLst>
              <a:ext uri="{FF2B5EF4-FFF2-40B4-BE49-F238E27FC236}">
                <a16:creationId xmlns:a16="http://schemas.microsoft.com/office/drawing/2014/main" id="{660F2289-2647-4C5B-830A-C1E194E2D33F}"/>
              </a:ext>
            </a:extLst>
          </p:cNvPr>
          <p:cNvSpPr txBox="1"/>
          <p:nvPr/>
        </p:nvSpPr>
        <p:spPr>
          <a:xfrm>
            <a:off x="102729" y="1637751"/>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01</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10" name="Rectangle: Rounded Corners 9">
            <a:extLst>
              <a:ext uri="{FF2B5EF4-FFF2-40B4-BE49-F238E27FC236}">
                <a16:creationId xmlns:a16="http://schemas.microsoft.com/office/drawing/2014/main" id="{082C1247-7750-4AD1-BFDE-E691337EF7C9}"/>
              </a:ext>
            </a:extLst>
          </p:cNvPr>
          <p:cNvSpPr/>
          <p:nvPr/>
        </p:nvSpPr>
        <p:spPr>
          <a:xfrm>
            <a:off x="1849975" y="1626174"/>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026E6BA-8D7A-4C6C-A135-1222EE80D663}"/>
              </a:ext>
            </a:extLst>
          </p:cNvPr>
          <p:cNvSpPr txBox="1"/>
          <p:nvPr/>
        </p:nvSpPr>
        <p:spPr>
          <a:xfrm>
            <a:off x="2028919" y="1650920"/>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23" name="TextBox 22">
            <a:extLst>
              <a:ext uri="{FF2B5EF4-FFF2-40B4-BE49-F238E27FC236}">
                <a16:creationId xmlns:a16="http://schemas.microsoft.com/office/drawing/2014/main" id="{62A8B6A6-B99F-45CB-B394-E975B33F3289}"/>
              </a:ext>
            </a:extLst>
          </p:cNvPr>
          <p:cNvSpPr txBox="1"/>
          <p:nvPr/>
        </p:nvSpPr>
        <p:spPr>
          <a:xfrm>
            <a:off x="102729" y="2400633"/>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DOLOR 02</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31" name="Rectangle: Rounded Corners 30">
            <a:extLst>
              <a:ext uri="{FF2B5EF4-FFF2-40B4-BE49-F238E27FC236}">
                <a16:creationId xmlns:a16="http://schemas.microsoft.com/office/drawing/2014/main" id="{FCADE75A-B7E5-4572-9338-6CF6937ECDCF}"/>
              </a:ext>
            </a:extLst>
          </p:cNvPr>
          <p:cNvSpPr/>
          <p:nvPr/>
        </p:nvSpPr>
        <p:spPr>
          <a:xfrm>
            <a:off x="2583760" y="2377767"/>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0D06EE6-0EEE-42B8-932A-45E3C1FF5E5B}"/>
              </a:ext>
            </a:extLst>
          </p:cNvPr>
          <p:cNvSpPr txBox="1"/>
          <p:nvPr/>
        </p:nvSpPr>
        <p:spPr>
          <a:xfrm>
            <a:off x="2762704" y="2402513"/>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34" name="TextBox 33">
            <a:extLst>
              <a:ext uri="{FF2B5EF4-FFF2-40B4-BE49-F238E27FC236}">
                <a16:creationId xmlns:a16="http://schemas.microsoft.com/office/drawing/2014/main" id="{F87A0905-D24C-48F7-B1D8-72B689E608EF}"/>
              </a:ext>
            </a:extLst>
          </p:cNvPr>
          <p:cNvSpPr txBox="1"/>
          <p:nvPr/>
        </p:nvSpPr>
        <p:spPr>
          <a:xfrm>
            <a:off x="102729" y="3125853"/>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03</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36" name="Rectangle: Rounded Corners 35">
            <a:extLst>
              <a:ext uri="{FF2B5EF4-FFF2-40B4-BE49-F238E27FC236}">
                <a16:creationId xmlns:a16="http://schemas.microsoft.com/office/drawing/2014/main" id="{EC319170-CE90-4F70-A1DE-C76CC4E84BE8}"/>
              </a:ext>
            </a:extLst>
          </p:cNvPr>
          <p:cNvSpPr/>
          <p:nvPr/>
        </p:nvSpPr>
        <p:spPr>
          <a:xfrm>
            <a:off x="1183925" y="3102987"/>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D64E141-25F3-466E-A448-57457BAE99A4}"/>
              </a:ext>
            </a:extLst>
          </p:cNvPr>
          <p:cNvSpPr txBox="1"/>
          <p:nvPr/>
        </p:nvSpPr>
        <p:spPr>
          <a:xfrm>
            <a:off x="1362869" y="3127733"/>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39" name="TextBox 38">
            <a:extLst>
              <a:ext uri="{FF2B5EF4-FFF2-40B4-BE49-F238E27FC236}">
                <a16:creationId xmlns:a16="http://schemas.microsoft.com/office/drawing/2014/main" id="{C379AB56-75D4-4CFA-B0D2-50390502831C}"/>
              </a:ext>
            </a:extLst>
          </p:cNvPr>
          <p:cNvSpPr txBox="1"/>
          <p:nvPr/>
        </p:nvSpPr>
        <p:spPr>
          <a:xfrm>
            <a:off x="102729" y="3888833"/>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SIT 04</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41" name="Rectangle: Rounded Corners 40">
            <a:extLst>
              <a:ext uri="{FF2B5EF4-FFF2-40B4-BE49-F238E27FC236}">
                <a16:creationId xmlns:a16="http://schemas.microsoft.com/office/drawing/2014/main" id="{7FEEA1DF-E3D1-4225-9314-39D06DBBA67B}"/>
              </a:ext>
            </a:extLst>
          </p:cNvPr>
          <p:cNvSpPr/>
          <p:nvPr/>
        </p:nvSpPr>
        <p:spPr>
          <a:xfrm>
            <a:off x="2211223" y="3865967"/>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FA24541-DA0B-4CBF-8909-D504CC0FD379}"/>
              </a:ext>
            </a:extLst>
          </p:cNvPr>
          <p:cNvSpPr txBox="1"/>
          <p:nvPr/>
        </p:nvSpPr>
        <p:spPr>
          <a:xfrm>
            <a:off x="2390167" y="3890713"/>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44" name="TextBox 43">
            <a:extLst>
              <a:ext uri="{FF2B5EF4-FFF2-40B4-BE49-F238E27FC236}">
                <a16:creationId xmlns:a16="http://schemas.microsoft.com/office/drawing/2014/main" id="{37EF06B7-83A9-4F04-AF9C-37D88B8AAE0E}"/>
              </a:ext>
            </a:extLst>
          </p:cNvPr>
          <p:cNvSpPr txBox="1"/>
          <p:nvPr/>
        </p:nvSpPr>
        <p:spPr>
          <a:xfrm>
            <a:off x="102729" y="4673077"/>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05</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rgbClr val="385723"/>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07C9959A-0147-4B43-A52B-4F0E6A25BC11}"/>
              </a:ext>
            </a:extLst>
          </p:cNvPr>
          <p:cNvSpPr/>
          <p:nvPr/>
        </p:nvSpPr>
        <p:spPr>
          <a:xfrm>
            <a:off x="1895131" y="4650211"/>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681E8EC-87D8-4709-9A1F-5E2D5D2518BA}"/>
              </a:ext>
            </a:extLst>
          </p:cNvPr>
          <p:cNvSpPr txBox="1"/>
          <p:nvPr/>
        </p:nvSpPr>
        <p:spPr>
          <a:xfrm>
            <a:off x="2074075" y="4674957"/>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52" name="TextBox 51">
            <a:extLst>
              <a:ext uri="{FF2B5EF4-FFF2-40B4-BE49-F238E27FC236}">
                <a16:creationId xmlns:a16="http://schemas.microsoft.com/office/drawing/2014/main" id="{44C97983-10FE-4FBE-9165-106E12DF0A02}"/>
              </a:ext>
            </a:extLst>
          </p:cNvPr>
          <p:cNvSpPr txBox="1"/>
          <p:nvPr/>
        </p:nvSpPr>
        <p:spPr>
          <a:xfrm>
            <a:off x="673572" y="6471689"/>
            <a:ext cx="594360" cy="292388"/>
          </a:xfrm>
          <a:prstGeom prst="rect">
            <a:avLst/>
          </a:prstGeom>
          <a:noFill/>
        </p:spPr>
        <p:txBody>
          <a:bodyPr wrap="square" rtlCol="0">
            <a:spAutoFit/>
          </a:bodyPr>
          <a:lstStyle/>
          <a:p>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53" name="TextBox 52">
            <a:extLst>
              <a:ext uri="{FF2B5EF4-FFF2-40B4-BE49-F238E27FC236}">
                <a16:creationId xmlns:a16="http://schemas.microsoft.com/office/drawing/2014/main" id="{2E57EBED-6864-4F04-9342-AEAE6BDD0E10}"/>
              </a:ext>
            </a:extLst>
          </p:cNvPr>
          <p:cNvSpPr txBox="1"/>
          <p:nvPr/>
        </p:nvSpPr>
        <p:spPr>
          <a:xfrm>
            <a:off x="173962" y="6467137"/>
            <a:ext cx="731520" cy="230832"/>
          </a:xfrm>
          <a:prstGeom prst="rect">
            <a:avLst/>
          </a:prstGeom>
          <a:noFill/>
        </p:spPr>
        <p:txBody>
          <a:bodyPr wrap="square" rtlCol="0">
            <a:spAutoFit/>
          </a:bodyPr>
          <a:lstStyle/>
          <a:p>
            <a:r>
              <a:rPr lang="en-US" sz="900" i="1" spc="80"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L</a:t>
            </a:r>
            <a:r>
              <a:rPr lang="en-US" sz="900" i="1" dirty="0">
                <a:solidFill>
                  <a:schemeClr val="bg1"/>
                </a:solidFill>
                <a:latin typeface="Century Gothic" panose="020B0502020202020204" pitchFamily="34" charset="0"/>
              </a:rPr>
              <a:t>orem a</a:t>
            </a:r>
          </a:p>
        </p:txBody>
      </p:sp>
      <p:sp>
        <p:nvSpPr>
          <p:cNvPr id="55" name="TextBox 54">
            <a:extLst>
              <a:ext uri="{FF2B5EF4-FFF2-40B4-BE49-F238E27FC236}">
                <a16:creationId xmlns:a16="http://schemas.microsoft.com/office/drawing/2014/main" id="{39801DA3-9BED-48DF-BEA9-96DD4F808F01}"/>
              </a:ext>
            </a:extLst>
          </p:cNvPr>
          <p:cNvSpPr txBox="1"/>
          <p:nvPr/>
        </p:nvSpPr>
        <p:spPr>
          <a:xfrm>
            <a:off x="1902546" y="6473965"/>
            <a:ext cx="594360" cy="292388"/>
          </a:xfrm>
          <a:prstGeom prst="rect">
            <a:avLst/>
          </a:prstGeom>
          <a:noFill/>
        </p:spPr>
        <p:txBody>
          <a:bodyPr wrap="square" rtlCol="0">
            <a:spAutoFit/>
          </a:bodyPr>
          <a:lstStyle/>
          <a:p>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56" name="TextBox 55">
            <a:extLst>
              <a:ext uri="{FF2B5EF4-FFF2-40B4-BE49-F238E27FC236}">
                <a16:creationId xmlns:a16="http://schemas.microsoft.com/office/drawing/2014/main" id="{8E7DB3D2-9590-40BA-92BD-64F13C7EA1E3}"/>
              </a:ext>
            </a:extLst>
          </p:cNvPr>
          <p:cNvSpPr txBox="1"/>
          <p:nvPr/>
        </p:nvSpPr>
        <p:spPr>
          <a:xfrm>
            <a:off x="1402936" y="6469413"/>
            <a:ext cx="731520" cy="230832"/>
          </a:xfrm>
          <a:prstGeom prst="rect">
            <a:avLst/>
          </a:prstGeom>
          <a:noFill/>
        </p:spPr>
        <p:txBody>
          <a:bodyPr wrap="square" rtlCol="0">
            <a:spAutoFit/>
          </a:bodyPr>
          <a:lstStyle/>
          <a:p>
            <a:r>
              <a:rPr lang="en-US" sz="900" i="1" spc="80"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L</a:t>
            </a:r>
            <a:r>
              <a:rPr lang="en-US" sz="900" i="1" dirty="0">
                <a:solidFill>
                  <a:schemeClr val="bg1"/>
                </a:solidFill>
                <a:latin typeface="Century Gothic" panose="020B0502020202020204" pitchFamily="34" charset="0"/>
              </a:rPr>
              <a:t>orem b</a:t>
            </a:r>
          </a:p>
        </p:txBody>
      </p:sp>
      <p:sp>
        <p:nvSpPr>
          <p:cNvPr id="58" name="TextBox 57">
            <a:extLst>
              <a:ext uri="{FF2B5EF4-FFF2-40B4-BE49-F238E27FC236}">
                <a16:creationId xmlns:a16="http://schemas.microsoft.com/office/drawing/2014/main" id="{4682CBE1-CB64-40E7-A877-8F7BDDAA15AE}"/>
              </a:ext>
            </a:extLst>
          </p:cNvPr>
          <p:cNvSpPr txBox="1"/>
          <p:nvPr/>
        </p:nvSpPr>
        <p:spPr>
          <a:xfrm>
            <a:off x="102729" y="818212"/>
            <a:ext cx="2458338" cy="707886"/>
          </a:xfrm>
          <a:prstGeom prst="rect">
            <a:avLst/>
          </a:prstGeom>
          <a:noFill/>
        </p:spPr>
        <p:txBody>
          <a:bodyPr wrap="square" rtlCol="0">
            <a:spAutoFit/>
          </a:bodyPr>
          <a:lstStyle/>
          <a:p>
            <a:r>
              <a:rPr lang="en-US" sz="20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a:t>
            </a:r>
          </a:p>
          <a:p>
            <a:r>
              <a:rPr lang="en-US" sz="20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DOLOR</a:t>
            </a:r>
          </a:p>
        </p:txBody>
      </p:sp>
      <p:sp>
        <p:nvSpPr>
          <p:cNvPr id="13" name="Rectangle 12">
            <a:extLst>
              <a:ext uri="{FF2B5EF4-FFF2-40B4-BE49-F238E27FC236}">
                <a16:creationId xmlns:a16="http://schemas.microsoft.com/office/drawing/2014/main" id="{93F8EE4B-2DE2-40EC-9092-15B4EEAFA530}"/>
              </a:ext>
            </a:extLst>
          </p:cNvPr>
          <p:cNvSpPr/>
          <p:nvPr/>
        </p:nvSpPr>
        <p:spPr>
          <a:xfrm>
            <a:off x="215374" y="1463331"/>
            <a:ext cx="1920240" cy="64008"/>
          </a:xfrm>
          <a:prstGeom prst="rect">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5ED0C3E-7272-48CA-BDE0-6B63D97FBF0B}"/>
              </a:ext>
            </a:extLst>
          </p:cNvPr>
          <p:cNvSpPr txBox="1"/>
          <p:nvPr/>
        </p:nvSpPr>
        <p:spPr>
          <a:xfrm>
            <a:off x="3559250" y="1271034"/>
            <a:ext cx="2458338" cy="707886"/>
          </a:xfrm>
          <a:prstGeom prst="rect">
            <a:avLst/>
          </a:prstGeom>
          <a:noFill/>
        </p:spPr>
        <p:txBody>
          <a:bodyPr wrap="square" rtlCol="0">
            <a:spAutoFit/>
          </a:bodyPr>
          <a:lstStyle/>
          <a:p>
            <a:r>
              <a:rPr lang="en-US" sz="20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a:t>
            </a:r>
          </a:p>
          <a:p>
            <a:r>
              <a:rPr lang="en-US" sz="20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DOLOR</a:t>
            </a:r>
          </a:p>
        </p:txBody>
      </p:sp>
      <p:sp>
        <p:nvSpPr>
          <p:cNvPr id="60" name="Rectangle 59">
            <a:extLst>
              <a:ext uri="{FF2B5EF4-FFF2-40B4-BE49-F238E27FC236}">
                <a16:creationId xmlns:a16="http://schemas.microsoft.com/office/drawing/2014/main" id="{DC088D1F-D0F8-4C87-A7A3-18CEAD4AA8CF}"/>
              </a:ext>
            </a:extLst>
          </p:cNvPr>
          <p:cNvSpPr/>
          <p:nvPr/>
        </p:nvSpPr>
        <p:spPr>
          <a:xfrm>
            <a:off x="3619476" y="1932547"/>
            <a:ext cx="2011680" cy="64008"/>
          </a:xfrm>
          <a:prstGeom prst="rect">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676875B-4D86-452F-9C47-5859823880F8}"/>
              </a:ext>
            </a:extLst>
          </p:cNvPr>
          <p:cNvSpPr txBox="1"/>
          <p:nvPr/>
        </p:nvSpPr>
        <p:spPr>
          <a:xfrm>
            <a:off x="3563670" y="2833683"/>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08</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64" name="Rectangle: Rounded Corners 63">
            <a:extLst>
              <a:ext uri="{FF2B5EF4-FFF2-40B4-BE49-F238E27FC236}">
                <a16:creationId xmlns:a16="http://schemas.microsoft.com/office/drawing/2014/main" id="{A51066D9-0B80-46D0-BC59-74C84E87484D}"/>
              </a:ext>
            </a:extLst>
          </p:cNvPr>
          <p:cNvSpPr/>
          <p:nvPr/>
        </p:nvSpPr>
        <p:spPr>
          <a:xfrm>
            <a:off x="5356072" y="2822106"/>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86ADC159-5A95-4EAE-B3B6-9919D3272EEA}"/>
              </a:ext>
            </a:extLst>
          </p:cNvPr>
          <p:cNvSpPr txBox="1"/>
          <p:nvPr/>
        </p:nvSpPr>
        <p:spPr>
          <a:xfrm>
            <a:off x="5535016" y="2846852"/>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67" name="TextBox 66">
            <a:extLst>
              <a:ext uri="{FF2B5EF4-FFF2-40B4-BE49-F238E27FC236}">
                <a16:creationId xmlns:a16="http://schemas.microsoft.com/office/drawing/2014/main" id="{DC36BB05-0D96-44A3-A324-52F6C10F2790}"/>
              </a:ext>
            </a:extLst>
          </p:cNvPr>
          <p:cNvSpPr txBox="1"/>
          <p:nvPr/>
        </p:nvSpPr>
        <p:spPr>
          <a:xfrm>
            <a:off x="3562434" y="4225321"/>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DOLOR 10</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69" name="Rectangle: Rounded Corners 68">
            <a:extLst>
              <a:ext uri="{FF2B5EF4-FFF2-40B4-BE49-F238E27FC236}">
                <a16:creationId xmlns:a16="http://schemas.microsoft.com/office/drawing/2014/main" id="{7E3B96CE-347C-4BEE-947A-46363CDCE11B}"/>
              </a:ext>
            </a:extLst>
          </p:cNvPr>
          <p:cNvSpPr/>
          <p:nvPr/>
        </p:nvSpPr>
        <p:spPr>
          <a:xfrm>
            <a:off x="6043465" y="4202455"/>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66B5F0-F32B-49A6-B91E-C15852847436}"/>
              </a:ext>
            </a:extLst>
          </p:cNvPr>
          <p:cNvSpPr txBox="1"/>
          <p:nvPr/>
        </p:nvSpPr>
        <p:spPr>
          <a:xfrm>
            <a:off x="6222409" y="4227201"/>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72" name="TextBox 71">
            <a:extLst>
              <a:ext uri="{FF2B5EF4-FFF2-40B4-BE49-F238E27FC236}">
                <a16:creationId xmlns:a16="http://schemas.microsoft.com/office/drawing/2014/main" id="{6E64A7E3-0068-495E-9446-F4998F37F636}"/>
              </a:ext>
            </a:extLst>
          </p:cNvPr>
          <p:cNvSpPr txBox="1"/>
          <p:nvPr/>
        </p:nvSpPr>
        <p:spPr>
          <a:xfrm>
            <a:off x="3559844" y="2164310"/>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07</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rgbClr val="385723"/>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74" name="Rectangle: Rounded Corners 73">
            <a:extLst>
              <a:ext uri="{FF2B5EF4-FFF2-40B4-BE49-F238E27FC236}">
                <a16:creationId xmlns:a16="http://schemas.microsoft.com/office/drawing/2014/main" id="{86E0B214-F380-4BBD-977B-52A20CE8388F}"/>
              </a:ext>
            </a:extLst>
          </p:cNvPr>
          <p:cNvSpPr/>
          <p:nvPr/>
        </p:nvSpPr>
        <p:spPr>
          <a:xfrm>
            <a:off x="4663620" y="2152733"/>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8C077ACD-B048-43A2-B10C-3F50814190A5}"/>
              </a:ext>
            </a:extLst>
          </p:cNvPr>
          <p:cNvSpPr txBox="1"/>
          <p:nvPr/>
        </p:nvSpPr>
        <p:spPr>
          <a:xfrm>
            <a:off x="4842564" y="2177479"/>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77" name="TextBox 76">
            <a:extLst>
              <a:ext uri="{FF2B5EF4-FFF2-40B4-BE49-F238E27FC236}">
                <a16:creationId xmlns:a16="http://schemas.microsoft.com/office/drawing/2014/main" id="{6D815026-BBB8-4A6B-B49F-08255A6B47F2}"/>
              </a:ext>
            </a:extLst>
          </p:cNvPr>
          <p:cNvSpPr txBox="1"/>
          <p:nvPr/>
        </p:nvSpPr>
        <p:spPr>
          <a:xfrm>
            <a:off x="3563670" y="3527767"/>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09</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79" name="Rectangle: Rounded Corners 78">
            <a:extLst>
              <a:ext uri="{FF2B5EF4-FFF2-40B4-BE49-F238E27FC236}">
                <a16:creationId xmlns:a16="http://schemas.microsoft.com/office/drawing/2014/main" id="{FBCA15A5-F8D3-4347-8C65-0AFFA9C0952E}"/>
              </a:ext>
            </a:extLst>
          </p:cNvPr>
          <p:cNvSpPr/>
          <p:nvPr/>
        </p:nvSpPr>
        <p:spPr>
          <a:xfrm>
            <a:off x="4644866" y="3504901"/>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79EB509-7634-4B72-8777-74A61DE6CD39}"/>
              </a:ext>
            </a:extLst>
          </p:cNvPr>
          <p:cNvSpPr txBox="1"/>
          <p:nvPr/>
        </p:nvSpPr>
        <p:spPr>
          <a:xfrm>
            <a:off x="4823810" y="3529647"/>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81" name="TextBox 80">
            <a:extLst>
              <a:ext uri="{FF2B5EF4-FFF2-40B4-BE49-F238E27FC236}">
                <a16:creationId xmlns:a16="http://schemas.microsoft.com/office/drawing/2014/main" id="{0DE8585B-FEDC-4F99-ADD9-29F26D86E950}"/>
              </a:ext>
            </a:extLst>
          </p:cNvPr>
          <p:cNvSpPr txBox="1"/>
          <p:nvPr/>
        </p:nvSpPr>
        <p:spPr>
          <a:xfrm>
            <a:off x="8918868" y="2058013"/>
            <a:ext cx="2458338" cy="707886"/>
          </a:xfrm>
          <a:prstGeom prst="rect">
            <a:avLst/>
          </a:prstGeom>
          <a:noFill/>
        </p:spPr>
        <p:txBody>
          <a:bodyPr wrap="square" rtlCol="0">
            <a:spAutoFit/>
          </a:bodyPr>
          <a:lstStyle/>
          <a:p>
            <a:r>
              <a:rPr lang="en-US" sz="20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a:t>
            </a:r>
          </a:p>
          <a:p>
            <a:r>
              <a:rPr lang="en-US" sz="20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DOLOR</a:t>
            </a:r>
          </a:p>
        </p:txBody>
      </p:sp>
      <p:sp>
        <p:nvSpPr>
          <p:cNvPr id="82" name="Rectangle 81">
            <a:extLst>
              <a:ext uri="{FF2B5EF4-FFF2-40B4-BE49-F238E27FC236}">
                <a16:creationId xmlns:a16="http://schemas.microsoft.com/office/drawing/2014/main" id="{054F85D4-81B0-4B05-9FD9-BDE0F8F8E4E2}"/>
              </a:ext>
            </a:extLst>
          </p:cNvPr>
          <p:cNvSpPr/>
          <p:nvPr/>
        </p:nvSpPr>
        <p:spPr>
          <a:xfrm>
            <a:off x="8979094" y="2719526"/>
            <a:ext cx="2011680" cy="64008"/>
          </a:xfrm>
          <a:prstGeom prst="rect">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C7043E4D-1C80-48A1-A7E3-F7FF46DBE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096" y="1946389"/>
            <a:ext cx="1533792" cy="1097280"/>
          </a:xfrm>
          <a:prstGeom prst="rect">
            <a:avLst/>
          </a:prstGeom>
        </p:spPr>
      </p:pic>
      <p:sp>
        <p:nvSpPr>
          <p:cNvPr id="85" name="TextBox 84">
            <a:extLst>
              <a:ext uri="{FF2B5EF4-FFF2-40B4-BE49-F238E27FC236}">
                <a16:creationId xmlns:a16="http://schemas.microsoft.com/office/drawing/2014/main" id="{815854D4-CFC6-41BD-B06B-25950073F308}"/>
              </a:ext>
            </a:extLst>
          </p:cNvPr>
          <p:cNvSpPr txBox="1"/>
          <p:nvPr/>
        </p:nvSpPr>
        <p:spPr>
          <a:xfrm>
            <a:off x="8906409" y="3436142"/>
            <a:ext cx="3326176" cy="569387"/>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25</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a:t>
            </a:r>
          </a:p>
        </p:txBody>
      </p:sp>
      <p:sp>
        <p:nvSpPr>
          <p:cNvPr id="87" name="Rectangle: Rounded Corners 86">
            <a:extLst>
              <a:ext uri="{FF2B5EF4-FFF2-40B4-BE49-F238E27FC236}">
                <a16:creationId xmlns:a16="http://schemas.microsoft.com/office/drawing/2014/main" id="{CBBCDC50-9B37-4C79-B4A4-CA4D9703A950}"/>
              </a:ext>
            </a:extLst>
          </p:cNvPr>
          <p:cNvSpPr/>
          <p:nvPr/>
        </p:nvSpPr>
        <p:spPr>
          <a:xfrm>
            <a:off x="10698811" y="3424565"/>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DB4C6AE8-BC65-490E-9612-84F0B8ADF1AF}"/>
              </a:ext>
            </a:extLst>
          </p:cNvPr>
          <p:cNvSpPr txBox="1"/>
          <p:nvPr/>
        </p:nvSpPr>
        <p:spPr>
          <a:xfrm>
            <a:off x="10877755" y="3449311"/>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90" name="TextBox 89">
            <a:extLst>
              <a:ext uri="{FF2B5EF4-FFF2-40B4-BE49-F238E27FC236}">
                <a16:creationId xmlns:a16="http://schemas.microsoft.com/office/drawing/2014/main" id="{9E121B3C-17C2-4E87-BA04-690650100E17}"/>
              </a:ext>
            </a:extLst>
          </p:cNvPr>
          <p:cNvSpPr txBox="1"/>
          <p:nvPr/>
        </p:nvSpPr>
        <p:spPr>
          <a:xfrm>
            <a:off x="8906052" y="2867071"/>
            <a:ext cx="3326176" cy="569387"/>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24</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a:t>
            </a:r>
          </a:p>
        </p:txBody>
      </p:sp>
      <p:sp>
        <p:nvSpPr>
          <p:cNvPr id="92" name="Rectangle: Rounded Corners 91">
            <a:extLst>
              <a:ext uri="{FF2B5EF4-FFF2-40B4-BE49-F238E27FC236}">
                <a16:creationId xmlns:a16="http://schemas.microsoft.com/office/drawing/2014/main" id="{FFB37162-6AA6-40E9-9303-B2475A711FE8}"/>
              </a:ext>
            </a:extLst>
          </p:cNvPr>
          <p:cNvSpPr/>
          <p:nvPr/>
        </p:nvSpPr>
        <p:spPr>
          <a:xfrm>
            <a:off x="10009828" y="2855494"/>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3FB0FEB3-AA83-4BDA-B428-E2D07733F7B5}"/>
              </a:ext>
            </a:extLst>
          </p:cNvPr>
          <p:cNvSpPr txBox="1"/>
          <p:nvPr/>
        </p:nvSpPr>
        <p:spPr>
          <a:xfrm>
            <a:off x="10188772" y="2880240"/>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95" name="TextBox 94">
            <a:extLst>
              <a:ext uri="{FF2B5EF4-FFF2-40B4-BE49-F238E27FC236}">
                <a16:creationId xmlns:a16="http://schemas.microsoft.com/office/drawing/2014/main" id="{82DA3ECB-363B-4E9A-9F8A-A856AA363A6E}"/>
              </a:ext>
            </a:extLst>
          </p:cNvPr>
          <p:cNvSpPr txBox="1"/>
          <p:nvPr/>
        </p:nvSpPr>
        <p:spPr>
          <a:xfrm>
            <a:off x="8907384" y="4008787"/>
            <a:ext cx="3326176" cy="569387"/>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DOLOR 26</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a:t>
            </a:r>
          </a:p>
        </p:txBody>
      </p:sp>
      <p:sp>
        <p:nvSpPr>
          <p:cNvPr id="97" name="Rectangle: Rounded Corners 96">
            <a:extLst>
              <a:ext uri="{FF2B5EF4-FFF2-40B4-BE49-F238E27FC236}">
                <a16:creationId xmlns:a16="http://schemas.microsoft.com/office/drawing/2014/main" id="{032CF516-3179-407E-BE7C-9209C7FA0601}"/>
              </a:ext>
            </a:extLst>
          </p:cNvPr>
          <p:cNvSpPr/>
          <p:nvPr/>
        </p:nvSpPr>
        <p:spPr>
          <a:xfrm>
            <a:off x="11354548" y="3985921"/>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43921E0-2E3E-4998-A6C8-C4F06B6F9A5A}"/>
              </a:ext>
            </a:extLst>
          </p:cNvPr>
          <p:cNvSpPr txBox="1"/>
          <p:nvPr/>
        </p:nvSpPr>
        <p:spPr>
          <a:xfrm>
            <a:off x="11533492" y="4010667"/>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00" name="TextBox 99">
            <a:extLst>
              <a:ext uri="{FF2B5EF4-FFF2-40B4-BE49-F238E27FC236}">
                <a16:creationId xmlns:a16="http://schemas.microsoft.com/office/drawing/2014/main" id="{D5E7662F-64BF-49C4-A362-D54EA1FA2620}"/>
              </a:ext>
            </a:extLst>
          </p:cNvPr>
          <p:cNvSpPr txBox="1"/>
          <p:nvPr/>
        </p:nvSpPr>
        <p:spPr>
          <a:xfrm>
            <a:off x="8907384" y="4568594"/>
            <a:ext cx="3326176" cy="569387"/>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27</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a:t>
            </a:r>
          </a:p>
        </p:txBody>
      </p:sp>
      <p:sp>
        <p:nvSpPr>
          <p:cNvPr id="102" name="Rectangle: Rounded Corners 101">
            <a:extLst>
              <a:ext uri="{FF2B5EF4-FFF2-40B4-BE49-F238E27FC236}">
                <a16:creationId xmlns:a16="http://schemas.microsoft.com/office/drawing/2014/main" id="{F18C4FDE-09C5-461C-A40C-3003C6D42834}"/>
              </a:ext>
            </a:extLst>
          </p:cNvPr>
          <p:cNvSpPr/>
          <p:nvPr/>
        </p:nvSpPr>
        <p:spPr>
          <a:xfrm>
            <a:off x="9988580" y="4545728"/>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B9AFE594-B6DA-45DA-8A9F-018052508BDF}"/>
              </a:ext>
            </a:extLst>
          </p:cNvPr>
          <p:cNvSpPr txBox="1"/>
          <p:nvPr/>
        </p:nvSpPr>
        <p:spPr>
          <a:xfrm>
            <a:off x="10167524" y="4570474"/>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05" name="TextBox 104">
            <a:extLst>
              <a:ext uri="{FF2B5EF4-FFF2-40B4-BE49-F238E27FC236}">
                <a16:creationId xmlns:a16="http://schemas.microsoft.com/office/drawing/2014/main" id="{15AFA97A-0362-4A86-9E4D-84ABAA20C23F}"/>
              </a:ext>
            </a:extLst>
          </p:cNvPr>
          <p:cNvSpPr txBox="1"/>
          <p:nvPr/>
        </p:nvSpPr>
        <p:spPr>
          <a:xfrm>
            <a:off x="8907384" y="5121585"/>
            <a:ext cx="3326176" cy="569387"/>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DOLOR 28</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a:t>
            </a:r>
          </a:p>
        </p:txBody>
      </p:sp>
      <p:sp>
        <p:nvSpPr>
          <p:cNvPr id="107" name="Rectangle: Rounded Corners 106">
            <a:extLst>
              <a:ext uri="{FF2B5EF4-FFF2-40B4-BE49-F238E27FC236}">
                <a16:creationId xmlns:a16="http://schemas.microsoft.com/office/drawing/2014/main" id="{4001CB52-E99A-48CE-B90A-AD9BF282CBE8}"/>
              </a:ext>
            </a:extLst>
          </p:cNvPr>
          <p:cNvSpPr/>
          <p:nvPr/>
        </p:nvSpPr>
        <p:spPr>
          <a:xfrm>
            <a:off x="11354548" y="5098719"/>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3602494B-ADD2-402C-8C03-930930AA5266}"/>
              </a:ext>
            </a:extLst>
          </p:cNvPr>
          <p:cNvSpPr txBox="1"/>
          <p:nvPr/>
        </p:nvSpPr>
        <p:spPr>
          <a:xfrm>
            <a:off x="11533492" y="5123465"/>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10" name="TextBox 109">
            <a:extLst>
              <a:ext uri="{FF2B5EF4-FFF2-40B4-BE49-F238E27FC236}">
                <a16:creationId xmlns:a16="http://schemas.microsoft.com/office/drawing/2014/main" id="{93D3363A-FAEF-40D7-AEFB-F822F6DF3A82}"/>
              </a:ext>
            </a:extLst>
          </p:cNvPr>
          <p:cNvSpPr txBox="1"/>
          <p:nvPr/>
        </p:nvSpPr>
        <p:spPr>
          <a:xfrm>
            <a:off x="3562434" y="4902431"/>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11</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112" name="Rectangle: Rounded Corners 111">
            <a:extLst>
              <a:ext uri="{FF2B5EF4-FFF2-40B4-BE49-F238E27FC236}">
                <a16:creationId xmlns:a16="http://schemas.microsoft.com/office/drawing/2014/main" id="{2E5278FD-71AB-41BF-8E75-66178AF7AA53}"/>
              </a:ext>
            </a:extLst>
          </p:cNvPr>
          <p:cNvSpPr/>
          <p:nvPr/>
        </p:nvSpPr>
        <p:spPr>
          <a:xfrm>
            <a:off x="5354836" y="4890854"/>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54588F55-DF19-4FA8-84D9-BFB6AAAB7E11}"/>
              </a:ext>
            </a:extLst>
          </p:cNvPr>
          <p:cNvSpPr txBox="1"/>
          <p:nvPr/>
        </p:nvSpPr>
        <p:spPr>
          <a:xfrm>
            <a:off x="5533780" y="4915600"/>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15" name="TextBox 114">
            <a:extLst>
              <a:ext uri="{FF2B5EF4-FFF2-40B4-BE49-F238E27FC236}">
                <a16:creationId xmlns:a16="http://schemas.microsoft.com/office/drawing/2014/main" id="{F679A1B3-FAE5-4764-8070-92F1FE1BEAF3}"/>
              </a:ext>
            </a:extLst>
          </p:cNvPr>
          <p:cNvSpPr txBox="1"/>
          <p:nvPr/>
        </p:nvSpPr>
        <p:spPr>
          <a:xfrm>
            <a:off x="3562434" y="6158601"/>
            <a:ext cx="3326176" cy="677108"/>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IPSUM DOLOR 13</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117" name="Rectangle: Rounded Corners 116">
            <a:extLst>
              <a:ext uri="{FF2B5EF4-FFF2-40B4-BE49-F238E27FC236}">
                <a16:creationId xmlns:a16="http://schemas.microsoft.com/office/drawing/2014/main" id="{FC17D58A-0BE1-4E87-889B-23E7FC3CFFE0}"/>
              </a:ext>
            </a:extLst>
          </p:cNvPr>
          <p:cNvSpPr/>
          <p:nvPr/>
        </p:nvSpPr>
        <p:spPr>
          <a:xfrm>
            <a:off x="6043465" y="6135735"/>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EF973588-5A07-4356-B754-9CA1ED2B8E0F}"/>
              </a:ext>
            </a:extLst>
          </p:cNvPr>
          <p:cNvSpPr txBox="1"/>
          <p:nvPr/>
        </p:nvSpPr>
        <p:spPr>
          <a:xfrm>
            <a:off x="6222409" y="6160481"/>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20" name="TextBox 119">
            <a:extLst>
              <a:ext uri="{FF2B5EF4-FFF2-40B4-BE49-F238E27FC236}">
                <a16:creationId xmlns:a16="http://schemas.microsoft.com/office/drawing/2014/main" id="{1B5A6CD7-8596-416C-9F11-33E6A116664D}"/>
              </a:ext>
            </a:extLst>
          </p:cNvPr>
          <p:cNvSpPr txBox="1"/>
          <p:nvPr/>
        </p:nvSpPr>
        <p:spPr>
          <a:xfrm>
            <a:off x="3562434" y="5586219"/>
            <a:ext cx="3326176" cy="569387"/>
          </a:xfrm>
          <a:prstGeom prst="rect">
            <a:avLst/>
          </a:prstGeom>
          <a:noFill/>
        </p:spPr>
        <p:txBody>
          <a:bodyPr wrap="square" rtlCol="0">
            <a:spAutoFit/>
          </a:bodyPr>
          <a:lstStyle/>
          <a:p>
            <a:r>
              <a:rPr lang="en-US" sz="1400" b="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LOREM 12</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50000"/>
                  </a:schemeClr>
                </a:solidFill>
                <a:latin typeface="Century Gothic" panose="020B0502020202020204" pitchFamily="34" charset="0"/>
              </a:rPr>
              <a:t>Lorem ipsum dolor sit amet, consectetur adipiscing elit, sed do eiusmod tempor incididunt ut labore et dolore. </a:t>
            </a:r>
          </a:p>
        </p:txBody>
      </p:sp>
      <p:sp>
        <p:nvSpPr>
          <p:cNvPr id="122" name="Rectangle: Rounded Corners 121">
            <a:extLst>
              <a:ext uri="{FF2B5EF4-FFF2-40B4-BE49-F238E27FC236}">
                <a16:creationId xmlns:a16="http://schemas.microsoft.com/office/drawing/2014/main" id="{82F0C303-EC5C-452E-BC2B-C665256B7ECB}"/>
              </a:ext>
            </a:extLst>
          </p:cNvPr>
          <p:cNvSpPr/>
          <p:nvPr/>
        </p:nvSpPr>
        <p:spPr>
          <a:xfrm>
            <a:off x="4643630" y="5563353"/>
            <a:ext cx="822960" cy="316044"/>
          </a:xfrm>
          <a:prstGeom prst="roundRect">
            <a:avLst>
              <a:gd name="adj" fmla="val 50000"/>
            </a:avLst>
          </a:prstGeom>
          <a:solidFill>
            <a:srgbClr val="180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9FDF7ECD-36DA-4AD7-9279-4DF29CB18A44}"/>
              </a:ext>
            </a:extLst>
          </p:cNvPr>
          <p:cNvSpPr txBox="1"/>
          <p:nvPr/>
        </p:nvSpPr>
        <p:spPr>
          <a:xfrm>
            <a:off x="4822574" y="5588099"/>
            <a:ext cx="594360" cy="274320"/>
          </a:xfrm>
          <a:prstGeom prst="rect">
            <a:avLst/>
          </a:prstGeom>
          <a:noFill/>
        </p:spPr>
        <p:txBody>
          <a:bodyPr wrap="square" rtlCol="0">
            <a:spAutoFit/>
          </a:bodyPr>
          <a:lstStyle/>
          <a:p>
            <a:pPr algn="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25" name="TextBox 124">
            <a:extLst>
              <a:ext uri="{FF2B5EF4-FFF2-40B4-BE49-F238E27FC236}">
                <a16:creationId xmlns:a16="http://schemas.microsoft.com/office/drawing/2014/main" id="{B7742CC4-E81E-4B89-B101-DFFC402985CC}"/>
              </a:ext>
            </a:extLst>
          </p:cNvPr>
          <p:cNvSpPr txBox="1"/>
          <p:nvPr/>
        </p:nvSpPr>
        <p:spPr>
          <a:xfrm>
            <a:off x="9174565" y="325491"/>
            <a:ext cx="2468880" cy="677108"/>
          </a:xfrm>
          <a:prstGeom prst="rect">
            <a:avLst/>
          </a:prstGeom>
          <a:noFill/>
        </p:spPr>
        <p:txBody>
          <a:bodyPr wrap="square" rtlCol="0">
            <a:spAutoFit/>
          </a:bodyPr>
          <a:lstStyle/>
          <a:p>
            <a:r>
              <a:rPr lang="en-US" sz="1400" b="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LOREM IPSUM 22</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60000"/>
                    <a:lumOff val="40000"/>
                  </a:schemeClr>
                </a:solidFill>
                <a:latin typeface="Century Gothic" panose="020B0502020202020204" pitchFamily="34" charset="0"/>
              </a:rPr>
              <a:t>Lorem ipsum dolor sit amet, consectetur adipiscing elit, sed do eiusmod tempor incididunt ut labore et dolore magna aliqua. </a:t>
            </a:r>
          </a:p>
        </p:txBody>
      </p:sp>
      <p:sp>
        <p:nvSpPr>
          <p:cNvPr id="127" name="Rectangle: Rounded Corners 126">
            <a:extLst>
              <a:ext uri="{FF2B5EF4-FFF2-40B4-BE49-F238E27FC236}">
                <a16:creationId xmlns:a16="http://schemas.microsoft.com/office/drawing/2014/main" id="{95F5143A-5997-4FE8-BD86-2B3DB858084D}"/>
              </a:ext>
            </a:extLst>
          </p:cNvPr>
          <p:cNvSpPr/>
          <p:nvPr/>
        </p:nvSpPr>
        <p:spPr>
          <a:xfrm>
            <a:off x="11091147" y="291622"/>
            <a:ext cx="822960" cy="3160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D36AB55F-CD23-41FC-A5CC-335E672A1A3E}"/>
              </a:ext>
            </a:extLst>
          </p:cNvPr>
          <p:cNvSpPr txBox="1"/>
          <p:nvPr/>
        </p:nvSpPr>
        <p:spPr>
          <a:xfrm>
            <a:off x="11281380" y="304793"/>
            <a:ext cx="594360" cy="292388"/>
          </a:xfrm>
          <a:prstGeom prst="rect">
            <a:avLst/>
          </a:prstGeom>
          <a:noFill/>
        </p:spPr>
        <p:txBody>
          <a:bodyPr wrap="square" rtlCol="0">
            <a:spAutoFit/>
          </a:bodyPr>
          <a:lstStyle/>
          <a:p>
            <a:pPr algn="r"/>
            <a:r>
              <a:rPr lang="en-US" sz="1300" i="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30" name="TextBox 129">
            <a:extLst>
              <a:ext uri="{FF2B5EF4-FFF2-40B4-BE49-F238E27FC236}">
                <a16:creationId xmlns:a16="http://schemas.microsoft.com/office/drawing/2014/main" id="{1063619F-601A-4ACA-8177-20FD6DFF1B2C}"/>
              </a:ext>
            </a:extLst>
          </p:cNvPr>
          <p:cNvSpPr txBox="1"/>
          <p:nvPr/>
        </p:nvSpPr>
        <p:spPr>
          <a:xfrm>
            <a:off x="9176229" y="986977"/>
            <a:ext cx="2468880" cy="784830"/>
          </a:xfrm>
          <a:prstGeom prst="rect">
            <a:avLst/>
          </a:prstGeom>
          <a:noFill/>
        </p:spPr>
        <p:txBody>
          <a:bodyPr wrap="square" rtlCol="0">
            <a:spAutoFit/>
          </a:bodyPr>
          <a:lstStyle/>
          <a:p>
            <a:r>
              <a:rPr lang="en-US" sz="1400" b="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LOREM IPSUM 23</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700" b="1" dirty="0">
                <a:solidFill>
                  <a:schemeClr val="accent6">
                    <a:lumMod val="60000"/>
                    <a:lumOff val="40000"/>
                  </a:schemeClr>
                </a:solidFill>
                <a:latin typeface="Century Gothic" panose="020B0502020202020204" pitchFamily="34" charset="0"/>
              </a:rPr>
              <a:t>Lorem ipsum dolor sit amet, consectetur adipiscing elit, sed do eiusmod tempor incididunt ut labore et dolore magna aliqua. Ut enim ad minim veniam, quis nostrud exercitation. </a:t>
            </a:r>
          </a:p>
        </p:txBody>
      </p:sp>
      <p:sp>
        <p:nvSpPr>
          <p:cNvPr id="132" name="Rectangle: Rounded Corners 131">
            <a:extLst>
              <a:ext uri="{FF2B5EF4-FFF2-40B4-BE49-F238E27FC236}">
                <a16:creationId xmlns:a16="http://schemas.microsoft.com/office/drawing/2014/main" id="{0308DCD6-D731-4E8A-80B6-289995427C43}"/>
              </a:ext>
            </a:extLst>
          </p:cNvPr>
          <p:cNvSpPr/>
          <p:nvPr/>
        </p:nvSpPr>
        <p:spPr>
          <a:xfrm>
            <a:off x="11081522" y="953108"/>
            <a:ext cx="822960" cy="31604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A9967250-4136-4ADD-A955-3ACF653AFB8C}"/>
              </a:ext>
            </a:extLst>
          </p:cNvPr>
          <p:cNvSpPr txBox="1"/>
          <p:nvPr/>
        </p:nvSpPr>
        <p:spPr>
          <a:xfrm>
            <a:off x="11271755" y="966279"/>
            <a:ext cx="594360" cy="292388"/>
          </a:xfrm>
          <a:prstGeom prst="rect">
            <a:avLst/>
          </a:prstGeom>
          <a:noFill/>
        </p:spPr>
        <p:txBody>
          <a:bodyPr wrap="square" rtlCol="0">
            <a:spAutoFit/>
          </a:bodyPr>
          <a:lstStyle/>
          <a:p>
            <a:pPr algn="r"/>
            <a:r>
              <a:rPr lang="en-US" sz="1300" i="1" spc="80" dirty="0">
                <a:solidFill>
                  <a:srgbClr val="180403"/>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pic>
        <p:nvPicPr>
          <p:cNvPr id="135" name="Picture 134">
            <a:extLst>
              <a:ext uri="{FF2B5EF4-FFF2-40B4-BE49-F238E27FC236}">
                <a16:creationId xmlns:a16="http://schemas.microsoft.com/office/drawing/2014/main" id="{7DD941E6-C081-4F0E-ADBA-DF80932E6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158" y="3407962"/>
            <a:ext cx="1371600" cy="677121"/>
          </a:xfrm>
          <a:prstGeom prst="rect">
            <a:avLst/>
          </a:prstGeom>
        </p:spPr>
      </p:pic>
      <p:sp>
        <p:nvSpPr>
          <p:cNvPr id="139" name="TextBox 138">
            <a:extLst>
              <a:ext uri="{FF2B5EF4-FFF2-40B4-BE49-F238E27FC236}">
                <a16:creationId xmlns:a16="http://schemas.microsoft.com/office/drawing/2014/main" id="{155EDA2E-07AE-4C4E-8EAB-ECF17C84FE66}"/>
              </a:ext>
            </a:extLst>
          </p:cNvPr>
          <p:cNvSpPr txBox="1"/>
          <p:nvPr/>
        </p:nvSpPr>
        <p:spPr>
          <a:xfrm>
            <a:off x="7155584" y="4582250"/>
            <a:ext cx="1188720" cy="230832"/>
          </a:xfrm>
          <a:prstGeom prst="rect">
            <a:avLst/>
          </a:prstGeom>
          <a:noFill/>
        </p:spPr>
        <p:txBody>
          <a:bodyPr wrap="square" rtlCol="0">
            <a:spAutoFit/>
          </a:bodyPr>
          <a:lstStyle/>
          <a:p>
            <a:r>
              <a:rPr lang="en-US" sz="90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LOREM IPSUM 15</a:t>
            </a:r>
          </a:p>
        </p:txBody>
      </p:sp>
      <p:sp>
        <p:nvSpPr>
          <p:cNvPr id="140" name="TextBox 139">
            <a:extLst>
              <a:ext uri="{FF2B5EF4-FFF2-40B4-BE49-F238E27FC236}">
                <a16:creationId xmlns:a16="http://schemas.microsoft.com/office/drawing/2014/main" id="{373B4499-EA3D-406F-AB87-1A870FA25986}"/>
              </a:ext>
            </a:extLst>
          </p:cNvPr>
          <p:cNvSpPr txBox="1"/>
          <p:nvPr/>
        </p:nvSpPr>
        <p:spPr>
          <a:xfrm>
            <a:off x="8344746" y="4582028"/>
            <a:ext cx="548640" cy="246221"/>
          </a:xfrm>
          <a:prstGeom prst="rect">
            <a:avLst/>
          </a:prstGeom>
          <a:noFill/>
        </p:spPr>
        <p:txBody>
          <a:bodyPr wrap="square" rtlCol="0">
            <a:spAutoFit/>
          </a:bodyPr>
          <a:lstStyle/>
          <a:p>
            <a:r>
              <a:rPr lang="en-US" sz="1000" spc="5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41" name="TextBox 140">
            <a:extLst>
              <a:ext uri="{FF2B5EF4-FFF2-40B4-BE49-F238E27FC236}">
                <a16:creationId xmlns:a16="http://schemas.microsoft.com/office/drawing/2014/main" id="{2F8B932D-E258-43C4-8077-7F285A8EC886}"/>
              </a:ext>
            </a:extLst>
          </p:cNvPr>
          <p:cNvSpPr txBox="1"/>
          <p:nvPr/>
        </p:nvSpPr>
        <p:spPr>
          <a:xfrm>
            <a:off x="7155584" y="4758353"/>
            <a:ext cx="1188720" cy="230832"/>
          </a:xfrm>
          <a:prstGeom prst="rect">
            <a:avLst/>
          </a:prstGeom>
          <a:noFill/>
        </p:spPr>
        <p:txBody>
          <a:bodyPr wrap="square" rtlCol="0">
            <a:spAutoFit/>
          </a:bodyPr>
          <a:lstStyle/>
          <a:p>
            <a:r>
              <a:rPr lang="en-US" sz="90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LOREM IPSUM 16</a:t>
            </a:r>
          </a:p>
        </p:txBody>
      </p:sp>
      <p:sp>
        <p:nvSpPr>
          <p:cNvPr id="142" name="TextBox 141">
            <a:extLst>
              <a:ext uri="{FF2B5EF4-FFF2-40B4-BE49-F238E27FC236}">
                <a16:creationId xmlns:a16="http://schemas.microsoft.com/office/drawing/2014/main" id="{BC1E33EE-B6A3-42CE-94A8-B7BE91C65873}"/>
              </a:ext>
            </a:extLst>
          </p:cNvPr>
          <p:cNvSpPr txBox="1"/>
          <p:nvPr/>
        </p:nvSpPr>
        <p:spPr>
          <a:xfrm>
            <a:off x="8344746" y="4758131"/>
            <a:ext cx="548640" cy="246221"/>
          </a:xfrm>
          <a:prstGeom prst="rect">
            <a:avLst/>
          </a:prstGeom>
          <a:noFill/>
        </p:spPr>
        <p:txBody>
          <a:bodyPr wrap="square" rtlCol="0">
            <a:spAutoFit/>
          </a:bodyPr>
          <a:lstStyle/>
          <a:p>
            <a:r>
              <a:rPr lang="en-US" sz="1000" spc="5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43" name="TextBox 142">
            <a:extLst>
              <a:ext uri="{FF2B5EF4-FFF2-40B4-BE49-F238E27FC236}">
                <a16:creationId xmlns:a16="http://schemas.microsoft.com/office/drawing/2014/main" id="{9340E562-DDA9-4B55-AB83-8D19349BA244}"/>
              </a:ext>
            </a:extLst>
          </p:cNvPr>
          <p:cNvSpPr txBox="1"/>
          <p:nvPr/>
        </p:nvSpPr>
        <p:spPr>
          <a:xfrm>
            <a:off x="7155584" y="4944057"/>
            <a:ext cx="1188720" cy="230832"/>
          </a:xfrm>
          <a:prstGeom prst="rect">
            <a:avLst/>
          </a:prstGeom>
          <a:noFill/>
        </p:spPr>
        <p:txBody>
          <a:bodyPr wrap="square" rtlCol="0">
            <a:spAutoFit/>
          </a:bodyPr>
          <a:lstStyle/>
          <a:p>
            <a:r>
              <a:rPr lang="en-US" sz="90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LOREM IPSUM 17</a:t>
            </a:r>
          </a:p>
        </p:txBody>
      </p:sp>
      <p:sp>
        <p:nvSpPr>
          <p:cNvPr id="144" name="TextBox 143">
            <a:extLst>
              <a:ext uri="{FF2B5EF4-FFF2-40B4-BE49-F238E27FC236}">
                <a16:creationId xmlns:a16="http://schemas.microsoft.com/office/drawing/2014/main" id="{8C4A7C6C-F409-4EA4-B25E-283531F9DE4F}"/>
              </a:ext>
            </a:extLst>
          </p:cNvPr>
          <p:cNvSpPr txBox="1"/>
          <p:nvPr/>
        </p:nvSpPr>
        <p:spPr>
          <a:xfrm>
            <a:off x="8344746" y="4943835"/>
            <a:ext cx="548640" cy="246221"/>
          </a:xfrm>
          <a:prstGeom prst="rect">
            <a:avLst/>
          </a:prstGeom>
          <a:noFill/>
        </p:spPr>
        <p:txBody>
          <a:bodyPr wrap="square" rtlCol="0">
            <a:spAutoFit/>
          </a:bodyPr>
          <a:lstStyle/>
          <a:p>
            <a:r>
              <a:rPr lang="en-US" sz="1000" spc="5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45" name="TextBox 144">
            <a:extLst>
              <a:ext uri="{FF2B5EF4-FFF2-40B4-BE49-F238E27FC236}">
                <a16:creationId xmlns:a16="http://schemas.microsoft.com/office/drawing/2014/main" id="{F873095E-87A9-471D-99C1-0A21D7A664C4}"/>
              </a:ext>
            </a:extLst>
          </p:cNvPr>
          <p:cNvSpPr txBox="1"/>
          <p:nvPr/>
        </p:nvSpPr>
        <p:spPr>
          <a:xfrm>
            <a:off x="7156026" y="5130557"/>
            <a:ext cx="1188720" cy="230832"/>
          </a:xfrm>
          <a:prstGeom prst="rect">
            <a:avLst/>
          </a:prstGeom>
          <a:noFill/>
        </p:spPr>
        <p:txBody>
          <a:bodyPr wrap="square" rtlCol="0">
            <a:spAutoFit/>
          </a:bodyPr>
          <a:lstStyle/>
          <a:p>
            <a:r>
              <a:rPr lang="en-US" sz="90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LOREM IPSUM 18</a:t>
            </a:r>
          </a:p>
        </p:txBody>
      </p:sp>
      <p:sp>
        <p:nvSpPr>
          <p:cNvPr id="146" name="TextBox 145">
            <a:extLst>
              <a:ext uri="{FF2B5EF4-FFF2-40B4-BE49-F238E27FC236}">
                <a16:creationId xmlns:a16="http://schemas.microsoft.com/office/drawing/2014/main" id="{1D075545-A09F-4DB4-918F-3AA3FF6C5D1C}"/>
              </a:ext>
            </a:extLst>
          </p:cNvPr>
          <p:cNvSpPr txBox="1"/>
          <p:nvPr/>
        </p:nvSpPr>
        <p:spPr>
          <a:xfrm>
            <a:off x="8340253" y="5130335"/>
            <a:ext cx="548640" cy="246221"/>
          </a:xfrm>
          <a:prstGeom prst="rect">
            <a:avLst/>
          </a:prstGeom>
          <a:noFill/>
        </p:spPr>
        <p:txBody>
          <a:bodyPr wrap="square" rtlCol="0">
            <a:spAutoFit/>
          </a:bodyPr>
          <a:lstStyle/>
          <a:p>
            <a:r>
              <a:rPr lang="en-US" sz="1000" spc="5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47" name="TextBox 146">
            <a:extLst>
              <a:ext uri="{FF2B5EF4-FFF2-40B4-BE49-F238E27FC236}">
                <a16:creationId xmlns:a16="http://schemas.microsoft.com/office/drawing/2014/main" id="{CDA435E7-379E-421D-B453-826E8282E051}"/>
              </a:ext>
            </a:extLst>
          </p:cNvPr>
          <p:cNvSpPr txBox="1"/>
          <p:nvPr/>
        </p:nvSpPr>
        <p:spPr>
          <a:xfrm>
            <a:off x="7156026" y="5306660"/>
            <a:ext cx="1188720" cy="230832"/>
          </a:xfrm>
          <a:prstGeom prst="rect">
            <a:avLst/>
          </a:prstGeom>
          <a:noFill/>
        </p:spPr>
        <p:txBody>
          <a:bodyPr wrap="square" rtlCol="0">
            <a:spAutoFit/>
          </a:bodyPr>
          <a:lstStyle/>
          <a:p>
            <a:r>
              <a:rPr lang="en-US" sz="90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LOREM IPSUM 19</a:t>
            </a:r>
          </a:p>
        </p:txBody>
      </p:sp>
      <p:sp>
        <p:nvSpPr>
          <p:cNvPr id="148" name="TextBox 147">
            <a:extLst>
              <a:ext uri="{FF2B5EF4-FFF2-40B4-BE49-F238E27FC236}">
                <a16:creationId xmlns:a16="http://schemas.microsoft.com/office/drawing/2014/main" id="{FBFFD173-4A4C-46D9-A6EB-BBAA66863962}"/>
              </a:ext>
            </a:extLst>
          </p:cNvPr>
          <p:cNvSpPr txBox="1"/>
          <p:nvPr/>
        </p:nvSpPr>
        <p:spPr>
          <a:xfrm>
            <a:off x="8340253" y="5306438"/>
            <a:ext cx="548640" cy="246221"/>
          </a:xfrm>
          <a:prstGeom prst="rect">
            <a:avLst/>
          </a:prstGeom>
          <a:noFill/>
        </p:spPr>
        <p:txBody>
          <a:bodyPr wrap="square" rtlCol="0">
            <a:spAutoFit/>
          </a:bodyPr>
          <a:lstStyle/>
          <a:p>
            <a:r>
              <a:rPr lang="en-US" sz="1000" spc="5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49" name="TextBox 148">
            <a:extLst>
              <a:ext uri="{FF2B5EF4-FFF2-40B4-BE49-F238E27FC236}">
                <a16:creationId xmlns:a16="http://schemas.microsoft.com/office/drawing/2014/main" id="{7D82A733-62B1-456A-826B-D8F4212B12A7}"/>
              </a:ext>
            </a:extLst>
          </p:cNvPr>
          <p:cNvSpPr txBox="1"/>
          <p:nvPr/>
        </p:nvSpPr>
        <p:spPr>
          <a:xfrm>
            <a:off x="7156026" y="5492364"/>
            <a:ext cx="1188720" cy="230832"/>
          </a:xfrm>
          <a:prstGeom prst="rect">
            <a:avLst/>
          </a:prstGeom>
          <a:noFill/>
        </p:spPr>
        <p:txBody>
          <a:bodyPr wrap="square" rtlCol="0">
            <a:spAutoFit/>
          </a:bodyPr>
          <a:lstStyle/>
          <a:p>
            <a:r>
              <a:rPr lang="en-US" sz="90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LOREM IPSUM 20</a:t>
            </a:r>
          </a:p>
        </p:txBody>
      </p:sp>
      <p:sp>
        <p:nvSpPr>
          <p:cNvPr id="150" name="TextBox 149">
            <a:extLst>
              <a:ext uri="{FF2B5EF4-FFF2-40B4-BE49-F238E27FC236}">
                <a16:creationId xmlns:a16="http://schemas.microsoft.com/office/drawing/2014/main" id="{50D78970-A858-4B71-9176-7BF9F5B04821}"/>
              </a:ext>
            </a:extLst>
          </p:cNvPr>
          <p:cNvSpPr txBox="1"/>
          <p:nvPr/>
        </p:nvSpPr>
        <p:spPr>
          <a:xfrm>
            <a:off x="8340253" y="5492142"/>
            <a:ext cx="548640" cy="246221"/>
          </a:xfrm>
          <a:prstGeom prst="rect">
            <a:avLst/>
          </a:prstGeom>
          <a:noFill/>
        </p:spPr>
        <p:txBody>
          <a:bodyPr wrap="square" rtlCol="0">
            <a:spAutoFit/>
          </a:bodyPr>
          <a:lstStyle/>
          <a:p>
            <a:r>
              <a:rPr lang="en-US" sz="1000" spc="50" dirty="0">
                <a:solidFill>
                  <a:srgbClr val="212121"/>
                </a:solidFill>
                <a:latin typeface="AR JULIAN" panose="02000000000000000000" pitchFamily="2" charset="0"/>
                <a:ea typeface="Arial Unicode MS" panose="020B0604020202020204" pitchFamily="34" charset="-128"/>
                <a:cs typeface="Arial Unicode MS" panose="020B0604020202020204" pitchFamily="34" charset="-128"/>
              </a:rPr>
              <a:t>$1.23</a:t>
            </a:r>
          </a:p>
        </p:txBody>
      </p:sp>
      <p:sp>
        <p:nvSpPr>
          <p:cNvPr id="152" name="TextBox 151">
            <a:extLst>
              <a:ext uri="{FF2B5EF4-FFF2-40B4-BE49-F238E27FC236}">
                <a16:creationId xmlns:a16="http://schemas.microsoft.com/office/drawing/2014/main" id="{B40E5982-C781-4323-8BF5-EB7FC745C5F2}"/>
              </a:ext>
            </a:extLst>
          </p:cNvPr>
          <p:cNvSpPr txBox="1"/>
          <p:nvPr/>
        </p:nvSpPr>
        <p:spPr>
          <a:xfrm>
            <a:off x="7103634" y="4109867"/>
            <a:ext cx="1714142" cy="461665"/>
          </a:xfrm>
          <a:prstGeom prst="rect">
            <a:avLst/>
          </a:prstGeom>
          <a:noFill/>
        </p:spPr>
        <p:txBody>
          <a:bodyPr wrap="square" rtlCol="0">
            <a:spAutoFit/>
          </a:bodyPr>
          <a:lstStyle/>
          <a:p>
            <a:pPr algn="ctr"/>
            <a:r>
              <a:rPr lang="en-US" sz="800" dirty="0">
                <a:solidFill>
                  <a:schemeClr val="accent6">
                    <a:lumMod val="50000"/>
                  </a:schemeClr>
                </a:solidFill>
                <a:latin typeface="Century Gothic" panose="020B0502020202020204" pitchFamily="34" charset="0"/>
              </a:rPr>
              <a:t>Lorem ipsum dolor sit amet, consectetur adipiscing elit, sed do eiusmod tempor. </a:t>
            </a:r>
          </a:p>
        </p:txBody>
      </p:sp>
      <p:sp>
        <p:nvSpPr>
          <p:cNvPr id="153" name="Rectangle 152">
            <a:extLst>
              <a:ext uri="{FF2B5EF4-FFF2-40B4-BE49-F238E27FC236}">
                <a16:creationId xmlns:a16="http://schemas.microsoft.com/office/drawing/2014/main" id="{C95072DA-B20F-4F89-8964-9E4B610EC858}"/>
              </a:ext>
            </a:extLst>
          </p:cNvPr>
          <p:cNvSpPr/>
          <p:nvPr/>
        </p:nvSpPr>
        <p:spPr>
          <a:xfrm>
            <a:off x="7189178" y="1557960"/>
            <a:ext cx="1526991" cy="1625918"/>
          </a:xfrm>
          <a:prstGeom prst="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9C101FF0-34FE-4A81-B45B-6080920F63F2}"/>
              </a:ext>
            </a:extLst>
          </p:cNvPr>
          <p:cNvSpPr txBox="1"/>
          <p:nvPr/>
        </p:nvSpPr>
        <p:spPr>
          <a:xfrm>
            <a:off x="7095064" y="778028"/>
            <a:ext cx="1700658" cy="292388"/>
          </a:xfrm>
          <a:prstGeom prst="rect">
            <a:avLst/>
          </a:prstGeom>
          <a:noFill/>
        </p:spPr>
        <p:txBody>
          <a:bodyPr wrap="square" rtlCol="0">
            <a:spAutoFit/>
          </a:bodyPr>
          <a:lstStyle/>
          <a:p>
            <a:r>
              <a:rPr lang="en-US" sz="1300" b="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LOREM IPSUM 14</a:t>
            </a:r>
          </a:p>
        </p:txBody>
      </p:sp>
      <p:sp>
        <p:nvSpPr>
          <p:cNvPr id="156" name="TextBox 155">
            <a:extLst>
              <a:ext uri="{FF2B5EF4-FFF2-40B4-BE49-F238E27FC236}">
                <a16:creationId xmlns:a16="http://schemas.microsoft.com/office/drawing/2014/main" id="{4C80C048-FED1-4CE1-9D62-65A23855A304}"/>
              </a:ext>
            </a:extLst>
          </p:cNvPr>
          <p:cNvSpPr txBox="1"/>
          <p:nvPr/>
        </p:nvSpPr>
        <p:spPr>
          <a:xfrm>
            <a:off x="7236177" y="1621650"/>
            <a:ext cx="1514576" cy="754053"/>
          </a:xfrm>
          <a:prstGeom prst="rect">
            <a:avLst/>
          </a:prstGeom>
          <a:noFill/>
        </p:spPr>
        <p:txBody>
          <a:bodyPr wrap="square" rtlCol="0">
            <a:spAutoFit/>
          </a:bodyPr>
          <a:lstStyle/>
          <a:p>
            <a:r>
              <a:rPr lang="en-US" sz="1100" b="1" spc="50" dirty="0">
                <a:solidFill>
                  <a:schemeClr val="bg1"/>
                </a:solidFill>
                <a:latin typeface="AR JULIAN" panose="02000000000000000000" pitchFamily="2" charset="0"/>
              </a:rPr>
              <a:t>OPTION A ~</a:t>
            </a:r>
          </a:p>
          <a:p>
            <a:r>
              <a:rPr lang="en-US" sz="800" b="1" dirty="0">
                <a:solidFill>
                  <a:schemeClr val="accent6">
                    <a:lumMod val="60000"/>
                    <a:lumOff val="40000"/>
                  </a:schemeClr>
                </a:solidFill>
                <a:latin typeface="Century Gothic" panose="020B0502020202020204" pitchFamily="34" charset="0"/>
              </a:rPr>
              <a:t>Lorem ipsum dolor sit amet, consectetur adipiscing elit, sed do eiusmod temp incididunt. </a:t>
            </a:r>
          </a:p>
        </p:txBody>
      </p:sp>
      <p:sp>
        <p:nvSpPr>
          <p:cNvPr id="157" name="TextBox 156">
            <a:extLst>
              <a:ext uri="{FF2B5EF4-FFF2-40B4-BE49-F238E27FC236}">
                <a16:creationId xmlns:a16="http://schemas.microsoft.com/office/drawing/2014/main" id="{92417D20-884F-453F-98A5-DA844A5E5EBE}"/>
              </a:ext>
            </a:extLst>
          </p:cNvPr>
          <p:cNvSpPr txBox="1"/>
          <p:nvPr/>
        </p:nvSpPr>
        <p:spPr>
          <a:xfrm>
            <a:off x="201886" y="5660811"/>
            <a:ext cx="2670220" cy="769441"/>
          </a:xfrm>
          <a:prstGeom prst="rect">
            <a:avLst/>
          </a:prstGeom>
          <a:noFill/>
        </p:spPr>
        <p:txBody>
          <a:bodyPr wrap="square" rtlCol="0">
            <a:spAutoFit/>
          </a:bodyPr>
          <a:lstStyle/>
          <a:p>
            <a:r>
              <a:rPr lang="en-US" sz="1400" b="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LOREM IPSUM 06</a:t>
            </a:r>
          </a:p>
          <a:p>
            <a:endParaRPr lang="en-US" sz="300" b="1" spc="80" dirty="0">
              <a:solidFill>
                <a:schemeClr val="accent6">
                  <a:lumMod val="75000"/>
                </a:schemeClr>
              </a:solidFill>
              <a:latin typeface="AR JULIAN" panose="02000000000000000000" pitchFamily="2" charset="0"/>
              <a:ea typeface="Arial Unicode MS" panose="020B0604020202020204" pitchFamily="34" charset="-128"/>
              <a:cs typeface="Arial Unicode MS" panose="020B0604020202020204" pitchFamily="34" charset="-128"/>
            </a:endParaRPr>
          </a:p>
          <a:p>
            <a:r>
              <a:rPr lang="en-US" sz="900" b="1" dirty="0">
                <a:solidFill>
                  <a:schemeClr val="accent6">
                    <a:lumMod val="60000"/>
                    <a:lumOff val="40000"/>
                  </a:schemeClr>
                </a:solidFill>
                <a:latin typeface="Century Gothic" panose="020B0502020202020204" pitchFamily="34" charset="0"/>
              </a:rPr>
              <a:t>Lorem ipsum dolor sit amet, consectetur adipiscing elit, sed do eiusmod tempor incididunt ut labore et dolore magna aliqua. </a:t>
            </a:r>
          </a:p>
        </p:txBody>
      </p:sp>
      <p:sp>
        <p:nvSpPr>
          <p:cNvPr id="158" name="TextBox 157">
            <a:extLst>
              <a:ext uri="{FF2B5EF4-FFF2-40B4-BE49-F238E27FC236}">
                <a16:creationId xmlns:a16="http://schemas.microsoft.com/office/drawing/2014/main" id="{17F76F51-3C02-4FC2-8188-703267948ED0}"/>
              </a:ext>
            </a:extLst>
          </p:cNvPr>
          <p:cNvSpPr txBox="1"/>
          <p:nvPr/>
        </p:nvSpPr>
        <p:spPr>
          <a:xfrm>
            <a:off x="7305450" y="974701"/>
            <a:ext cx="1280160" cy="292388"/>
          </a:xfrm>
          <a:prstGeom prst="rect">
            <a:avLst/>
          </a:prstGeom>
          <a:noFill/>
        </p:spPr>
        <p:txBody>
          <a:bodyPr wrap="square" rtlCol="0">
            <a:spAutoFit/>
          </a:bodyPr>
          <a:lstStyle/>
          <a:p>
            <a:pPr algn="ct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A ~ $1.23</a:t>
            </a:r>
          </a:p>
        </p:txBody>
      </p:sp>
      <p:sp>
        <p:nvSpPr>
          <p:cNvPr id="159" name="TextBox 158">
            <a:extLst>
              <a:ext uri="{FF2B5EF4-FFF2-40B4-BE49-F238E27FC236}">
                <a16:creationId xmlns:a16="http://schemas.microsoft.com/office/drawing/2014/main" id="{A459E4DA-6A17-4774-A123-CBE2B13C65FC}"/>
              </a:ext>
            </a:extLst>
          </p:cNvPr>
          <p:cNvSpPr txBox="1"/>
          <p:nvPr/>
        </p:nvSpPr>
        <p:spPr>
          <a:xfrm>
            <a:off x="7305450" y="1166410"/>
            <a:ext cx="1280160" cy="292388"/>
          </a:xfrm>
          <a:prstGeom prst="rect">
            <a:avLst/>
          </a:prstGeom>
          <a:noFill/>
        </p:spPr>
        <p:txBody>
          <a:bodyPr wrap="square" rtlCol="0">
            <a:spAutoFit/>
          </a:bodyPr>
          <a:lstStyle/>
          <a:p>
            <a:pPr algn="ctr"/>
            <a:r>
              <a:rPr lang="en-US" sz="1300" i="1" spc="80" dirty="0">
                <a:solidFill>
                  <a:schemeClr val="bg1"/>
                </a:solidFill>
                <a:latin typeface="AR JULIAN" panose="02000000000000000000" pitchFamily="2" charset="0"/>
                <a:ea typeface="Arial Unicode MS" panose="020B0604020202020204" pitchFamily="34" charset="-128"/>
                <a:cs typeface="Arial Unicode MS" panose="020B0604020202020204" pitchFamily="34" charset="-128"/>
              </a:rPr>
              <a:t>B ~ $4.56</a:t>
            </a:r>
          </a:p>
        </p:txBody>
      </p:sp>
      <p:sp>
        <p:nvSpPr>
          <p:cNvPr id="160" name="TextBox 159">
            <a:extLst>
              <a:ext uri="{FF2B5EF4-FFF2-40B4-BE49-F238E27FC236}">
                <a16:creationId xmlns:a16="http://schemas.microsoft.com/office/drawing/2014/main" id="{A320AF2A-6676-4080-9226-8F6F4C0C7464}"/>
              </a:ext>
            </a:extLst>
          </p:cNvPr>
          <p:cNvSpPr txBox="1"/>
          <p:nvPr/>
        </p:nvSpPr>
        <p:spPr>
          <a:xfrm>
            <a:off x="7236177" y="2353170"/>
            <a:ext cx="1514576" cy="754053"/>
          </a:xfrm>
          <a:prstGeom prst="rect">
            <a:avLst/>
          </a:prstGeom>
          <a:noFill/>
        </p:spPr>
        <p:txBody>
          <a:bodyPr wrap="square" rtlCol="0">
            <a:spAutoFit/>
          </a:bodyPr>
          <a:lstStyle/>
          <a:p>
            <a:r>
              <a:rPr lang="en-US" sz="1100" b="1" spc="50" dirty="0">
                <a:solidFill>
                  <a:schemeClr val="bg1"/>
                </a:solidFill>
                <a:latin typeface="AR JULIAN" panose="02000000000000000000" pitchFamily="2" charset="0"/>
              </a:rPr>
              <a:t>OPTION B ~</a:t>
            </a:r>
          </a:p>
          <a:p>
            <a:r>
              <a:rPr lang="en-US" sz="800" b="1" dirty="0">
                <a:solidFill>
                  <a:schemeClr val="accent6">
                    <a:lumMod val="60000"/>
                    <a:lumOff val="40000"/>
                  </a:schemeClr>
                </a:solidFill>
                <a:latin typeface="Century Gothic" panose="020B0502020202020204" pitchFamily="34" charset="0"/>
              </a:rPr>
              <a:t>Lorem ipsum dolor sit amet, consectetur adipiscing elit, sed do eiusmod temp incididunt. </a:t>
            </a:r>
          </a:p>
        </p:txBody>
      </p:sp>
      <p:pic>
        <p:nvPicPr>
          <p:cNvPr id="164" name="Graphic 163" descr="Star">
            <a:extLst>
              <a:ext uri="{FF2B5EF4-FFF2-40B4-BE49-F238E27FC236}">
                <a16:creationId xmlns:a16="http://schemas.microsoft.com/office/drawing/2014/main" id="{968AB636-FC84-471D-A30F-86D43676CD6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7928" y="341247"/>
            <a:ext cx="365760" cy="365760"/>
          </a:xfrm>
          <a:prstGeom prst="rect">
            <a:avLst/>
          </a:prstGeom>
        </p:spPr>
      </p:pic>
      <p:pic>
        <p:nvPicPr>
          <p:cNvPr id="165" name="Graphic 164" descr="Star">
            <a:extLst>
              <a:ext uri="{FF2B5EF4-FFF2-40B4-BE49-F238E27FC236}">
                <a16:creationId xmlns:a16="http://schemas.microsoft.com/office/drawing/2014/main" id="{11CA275B-7379-42A7-8411-30F3BBE118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0665" y="345216"/>
            <a:ext cx="365760" cy="365760"/>
          </a:xfrm>
          <a:prstGeom prst="rect">
            <a:avLst/>
          </a:prstGeom>
        </p:spPr>
      </p:pic>
      <p:pic>
        <p:nvPicPr>
          <p:cNvPr id="169" name="Picture 168">
            <a:extLst>
              <a:ext uri="{FF2B5EF4-FFF2-40B4-BE49-F238E27FC236}">
                <a16:creationId xmlns:a16="http://schemas.microsoft.com/office/drawing/2014/main" id="{F55AB857-4DE3-4976-B541-84D9E621B5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947" y="14876"/>
            <a:ext cx="1139643" cy="685800"/>
          </a:xfrm>
          <a:prstGeom prst="rect">
            <a:avLst/>
          </a:prstGeom>
        </p:spPr>
      </p:pic>
      <p:sp>
        <p:nvSpPr>
          <p:cNvPr id="170" name="Freeform 1">
            <a:extLst>
              <a:ext uri="{FF2B5EF4-FFF2-40B4-BE49-F238E27FC236}">
                <a16:creationId xmlns:a16="http://schemas.microsoft.com/office/drawing/2014/main" id="{11D4B204-57B1-40BF-81D6-84C685D17728}"/>
              </a:ext>
            </a:extLst>
          </p:cNvPr>
          <p:cNvSpPr>
            <a:spLocks noChangeAspect="1" noChangeArrowheads="1"/>
          </p:cNvSpPr>
          <p:nvPr/>
        </p:nvSpPr>
        <p:spPr bwMode="auto">
          <a:xfrm>
            <a:off x="1600200" y="429768"/>
            <a:ext cx="137160" cy="136129"/>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A60004"/>
          </a:solidFill>
          <a:ln>
            <a:noFill/>
          </a:ln>
          <a:effectLst/>
        </p:spPr>
        <p:txBody>
          <a:bodyPr wrap="none" anchor="ctr"/>
          <a:lstStyle/>
          <a:p>
            <a:endParaRPr lang="en-US">
              <a:solidFill>
                <a:srgbClr val="3B3B3B"/>
              </a:solidFill>
              <a:latin typeface="Century Gothic" panose="020B0502020202020204" pitchFamily="34" charset="0"/>
            </a:endParaRPr>
          </a:p>
        </p:txBody>
      </p:sp>
      <p:sp>
        <p:nvSpPr>
          <p:cNvPr id="171" name="Freeform 16">
            <a:extLst>
              <a:ext uri="{FF2B5EF4-FFF2-40B4-BE49-F238E27FC236}">
                <a16:creationId xmlns:a16="http://schemas.microsoft.com/office/drawing/2014/main" id="{8A3DCE33-6CFC-4C12-9C85-196CFE47D531}"/>
              </a:ext>
            </a:extLst>
          </p:cNvPr>
          <p:cNvSpPr>
            <a:spLocks noChangeAspect="1" noChangeArrowheads="1"/>
          </p:cNvSpPr>
          <p:nvPr/>
        </p:nvSpPr>
        <p:spPr bwMode="auto">
          <a:xfrm>
            <a:off x="1591057" y="137364"/>
            <a:ext cx="134874" cy="192024"/>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A60004"/>
          </a:solidFill>
          <a:ln>
            <a:noFill/>
          </a:ln>
          <a:effectLst/>
        </p:spPr>
        <p:txBody>
          <a:bodyPr wrap="none" anchor="ctr"/>
          <a:lstStyle/>
          <a:p>
            <a:endParaRPr lang="en-US">
              <a:solidFill>
                <a:srgbClr val="3B3B3B"/>
              </a:solidFill>
              <a:latin typeface="Century Gothic" panose="020B0502020202020204" pitchFamily="34" charset="0"/>
            </a:endParaRPr>
          </a:p>
        </p:txBody>
      </p:sp>
      <p:sp>
        <p:nvSpPr>
          <p:cNvPr id="172" name="TextBox 171">
            <a:extLst>
              <a:ext uri="{FF2B5EF4-FFF2-40B4-BE49-F238E27FC236}">
                <a16:creationId xmlns:a16="http://schemas.microsoft.com/office/drawing/2014/main" id="{70756729-EFAC-41CF-93FC-F7F44460C7D7}"/>
              </a:ext>
            </a:extLst>
          </p:cNvPr>
          <p:cNvSpPr txBox="1"/>
          <p:nvPr/>
        </p:nvSpPr>
        <p:spPr>
          <a:xfrm>
            <a:off x="1718044" y="109342"/>
            <a:ext cx="2103120" cy="230832"/>
          </a:xfrm>
          <a:prstGeom prst="rect">
            <a:avLst/>
          </a:prstGeom>
          <a:noFill/>
        </p:spPr>
        <p:txBody>
          <a:bodyPr wrap="square" rtlCol="0">
            <a:spAutoFit/>
          </a:bodyPr>
          <a:lstStyle/>
          <a:p>
            <a:r>
              <a:rPr lang="en-US" sz="900" b="1" dirty="0">
                <a:solidFill>
                  <a:srgbClr val="A60004"/>
                </a:solidFill>
                <a:latin typeface="Century Gothic" panose="020B0502020202020204" pitchFamily="34" charset="0"/>
              </a:rPr>
              <a:t>111 N. Front St. YourTown, WA</a:t>
            </a:r>
          </a:p>
        </p:txBody>
      </p:sp>
      <p:sp>
        <p:nvSpPr>
          <p:cNvPr id="173" name="TextBox 172">
            <a:extLst>
              <a:ext uri="{FF2B5EF4-FFF2-40B4-BE49-F238E27FC236}">
                <a16:creationId xmlns:a16="http://schemas.microsoft.com/office/drawing/2014/main" id="{64CC2F7B-8739-485D-A4DF-83061E31A60B}"/>
              </a:ext>
            </a:extLst>
          </p:cNvPr>
          <p:cNvSpPr txBox="1"/>
          <p:nvPr/>
        </p:nvSpPr>
        <p:spPr>
          <a:xfrm>
            <a:off x="1734061" y="391538"/>
            <a:ext cx="1097280" cy="230832"/>
          </a:xfrm>
          <a:prstGeom prst="rect">
            <a:avLst/>
          </a:prstGeom>
          <a:noFill/>
        </p:spPr>
        <p:txBody>
          <a:bodyPr wrap="square" rtlCol="0">
            <a:spAutoFit/>
          </a:bodyPr>
          <a:lstStyle/>
          <a:p>
            <a:r>
              <a:rPr lang="en-US" sz="900" b="1" dirty="0">
                <a:solidFill>
                  <a:srgbClr val="A60004"/>
                </a:solidFill>
                <a:latin typeface="Century Gothic" panose="020B0502020202020204" pitchFamily="34" charset="0"/>
              </a:rPr>
              <a:t>555-555-1234</a:t>
            </a:r>
          </a:p>
        </p:txBody>
      </p:sp>
      <p:pic>
        <p:nvPicPr>
          <p:cNvPr id="180" name="Picture 179">
            <a:extLst>
              <a:ext uri="{FF2B5EF4-FFF2-40B4-BE49-F238E27FC236}">
                <a16:creationId xmlns:a16="http://schemas.microsoft.com/office/drawing/2014/main" id="{91FD130C-81D5-47C0-BDC3-0FA2900DC1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6817" y="1312604"/>
            <a:ext cx="1554480" cy="828436"/>
          </a:xfrm>
          <a:prstGeom prst="rect">
            <a:avLst/>
          </a:prstGeom>
        </p:spPr>
      </p:pic>
      <p:pic>
        <p:nvPicPr>
          <p:cNvPr id="182" name="Picture 181">
            <a:extLst>
              <a:ext uri="{FF2B5EF4-FFF2-40B4-BE49-F238E27FC236}">
                <a16:creationId xmlns:a16="http://schemas.microsoft.com/office/drawing/2014/main" id="{6BC793F3-EC2D-4D91-85CF-FB42E9E389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9399" y="840983"/>
            <a:ext cx="1097280" cy="794490"/>
          </a:xfrm>
          <a:prstGeom prst="rect">
            <a:avLst/>
          </a:prstGeom>
        </p:spPr>
      </p:pic>
      <p:pic>
        <p:nvPicPr>
          <p:cNvPr id="114" name="Picture 113">
            <a:hlinkClick r:id="rId11"/>
            <a:extLst>
              <a:ext uri="{FF2B5EF4-FFF2-40B4-BE49-F238E27FC236}">
                <a16:creationId xmlns:a16="http://schemas.microsoft.com/office/drawing/2014/main" id="{63C2EA4C-6688-47B3-9F64-3123E695BE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13456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892"/>
          </a:xfrm>
        </p:spPr>
        <p:txBody>
          <a:bodyPr/>
          <a:lstStyle/>
          <a:p>
            <a:r>
              <a:rPr lang="en-US" dirty="0">
                <a:solidFill>
                  <a:schemeClr val="bg1"/>
                </a:solidFill>
              </a:rPr>
              <a:t>Menu Template</a:t>
            </a:r>
          </a:p>
        </p:txBody>
      </p:sp>
      <p:sp>
        <p:nvSpPr>
          <p:cNvPr id="3" name="Subtitle 2"/>
          <p:cNvSpPr>
            <a:spLocks noGrp="1"/>
          </p:cNvSpPr>
          <p:nvPr>
            <p:ph type="subTitle" idx="1"/>
          </p:nvPr>
        </p:nvSpPr>
        <p:spPr>
          <a:xfrm>
            <a:off x="1524000" y="2456283"/>
            <a:ext cx="9144000" cy="2275464"/>
          </a:xfrm>
        </p:spPr>
        <p:txBody>
          <a:bodyPr>
            <a:noAutofit/>
          </a:bodyPr>
          <a:lstStyle/>
          <a:p>
            <a:r>
              <a:rPr lang="en-US" sz="2000" dirty="0">
                <a:solidFill>
                  <a:schemeClr val="bg1"/>
                </a:solidFill>
                <a:latin typeface="Candara" panose="020E0502030303020204" pitchFamily="34" charset="0"/>
              </a:rPr>
              <a:t>To find and download more Menu slides, navigate to our PowerPoint website, then click the menu link in the header navigation menu (or click link below). </a:t>
            </a:r>
          </a:p>
          <a:p>
            <a:r>
              <a:rPr lang="en-US" sz="2000" b="1" dirty="0">
                <a:solidFill>
                  <a:schemeClr val="bg1"/>
                </a:solidFill>
                <a:latin typeface="Candara" panose="020E0502030303020204" pitchFamily="34" charset="0"/>
              </a:rPr>
              <a:t> </a:t>
            </a:r>
            <a:r>
              <a:rPr lang="en-US" sz="2000" b="1" dirty="0">
                <a:solidFill>
                  <a:schemeClr val="bg1"/>
                </a:solidFill>
                <a:latin typeface="Candara" panose="020E0502030303020204" pitchFamily="34" charset="0"/>
                <a:hlinkClick r:id="rId2"/>
              </a:rPr>
              <a:t>http://menu.sage-fox.com/</a:t>
            </a:r>
            <a:endParaRPr lang="en-US" sz="2000" b="1"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We would appreciate if you could leave a rate/review for any product you download. This will help us understand what we are doing right &amp; what we are doing wrong… so we can provide better quality in the future</a:t>
            </a:r>
          </a:p>
          <a:p>
            <a:endParaRPr lang="en-US" sz="2000" b="1" dirty="0">
              <a:solidFill>
                <a:schemeClr val="bg1"/>
              </a:solidFill>
              <a:latin typeface="Candara" panose="020E0502030303020204" pitchFamily="34" charset="0"/>
            </a:endParaRP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000" dirty="0">
                <a:solidFill>
                  <a:schemeClr val="bg1"/>
                </a:solidFill>
                <a:latin typeface="Bernard MT Condensed" panose="02050806060905020404" pitchFamily="18" charset="0"/>
              </a:rPr>
              <a:t>Please help us keep our website active. </a:t>
            </a:r>
          </a:p>
        </p:txBody>
      </p:sp>
      <p:pic>
        <p:nvPicPr>
          <p:cNvPr id="5" name="Picture 4">
            <a:hlinkClick r:id="rId2"/>
            <a:extLst>
              <a:ext uri="{FF2B5EF4-FFF2-40B4-BE49-F238E27FC236}">
                <a16:creationId xmlns:a16="http://schemas.microsoft.com/office/drawing/2014/main" id="{1F854CE7-1ABF-4422-9FBD-01A8B98B1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2015-2020 sage-fox.com</a:t>
            </a:r>
          </a:p>
        </p:txBody>
      </p:sp>
      <p:pic>
        <p:nvPicPr>
          <p:cNvPr id="9" name="Picture 8">
            <a:hlinkClick r:id="rId2"/>
            <a:extLst>
              <a:ext uri="{FF2B5EF4-FFF2-40B4-BE49-F238E27FC236}">
                <a16:creationId xmlns:a16="http://schemas.microsoft.com/office/drawing/2014/main" id="{3961F230-E257-4599-BFC9-C84A6EED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14246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1390</Words>
  <Application>Microsoft Office PowerPoint</Application>
  <PresentationFormat>Widescreen</PresentationFormat>
  <Paragraphs>139</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 JULIAN</vt:lpstr>
      <vt:lpstr>Arial</vt:lpstr>
      <vt:lpstr>Bernard MT Condensed</vt:lpstr>
      <vt:lpstr>Calibri</vt:lpstr>
      <vt:lpstr>Calibri Light</vt:lpstr>
      <vt:lpstr>Candara</vt:lpstr>
      <vt:lpstr>Century Gothic</vt:lpstr>
      <vt:lpstr>Office Theme</vt:lpstr>
      <vt:lpstr>PowerPoint Presentation</vt:lpstr>
      <vt:lpstr>Menu Template</vt:lpstr>
      <vt:lpstr>Please help us keep our website active.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308</cp:revision>
  <dcterms:created xsi:type="dcterms:W3CDTF">2016-09-28T22:08:47Z</dcterms:created>
  <dcterms:modified xsi:type="dcterms:W3CDTF">2019-12-04T16:47:35Z</dcterms:modified>
</cp:coreProperties>
</file>