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95"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1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37666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8.png"/><Relationship Id="rId4" Type="http://schemas.openxmlformats.org/officeDocument/2006/relationships/image" Target="../media/image3.jpg"/><Relationship Id="rId9"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83" name="Rectangle 282">
            <a:extLst>
              <a:ext uri="{FF2B5EF4-FFF2-40B4-BE49-F238E27FC236}">
                <a16:creationId xmlns:a16="http://schemas.microsoft.com/office/drawing/2014/main" id="{C31B926D-F711-45F8-A59B-A3F244819FE7}"/>
              </a:ext>
            </a:extLst>
          </p:cNvPr>
          <p:cNvSpPr/>
          <p:nvPr/>
        </p:nvSpPr>
        <p:spPr>
          <a:xfrm>
            <a:off x="-1" y="0"/>
            <a:ext cx="12192000" cy="6858000"/>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7" name="TextBox 366">
            <a:extLst>
              <a:ext uri="{FF2B5EF4-FFF2-40B4-BE49-F238E27FC236}">
                <a16:creationId xmlns:a16="http://schemas.microsoft.com/office/drawing/2014/main" id="{5EE5900C-DA2F-48C4-A15D-9F830EEAFB0F}"/>
              </a:ext>
            </a:extLst>
          </p:cNvPr>
          <p:cNvSpPr txBox="1"/>
          <p:nvPr/>
        </p:nvSpPr>
        <p:spPr>
          <a:xfrm>
            <a:off x="6217920" y="4676858"/>
            <a:ext cx="2743200" cy="307777"/>
          </a:xfrm>
          <a:prstGeom prst="rect">
            <a:avLst/>
          </a:prstGeom>
          <a:noFill/>
        </p:spPr>
        <p:txBody>
          <a:bodyPr wrap="square" rtlCol="0">
            <a:spAutoFit/>
          </a:bodyPr>
          <a:lstStyle/>
          <a:p>
            <a:pPr algn="ctr"/>
            <a:r>
              <a:rPr lang="en-US" sz="1400" spc="80" dirty="0">
                <a:solidFill>
                  <a:schemeClr val="bg1"/>
                </a:solidFill>
                <a:latin typeface="Eras Bold ITC" panose="020B0907030504020204" pitchFamily="34" charset="0"/>
                <a:ea typeface="Arial Unicode MS" panose="020B0604020202020204" pitchFamily="34" charset="-128"/>
                <a:cs typeface="Arial Unicode MS" panose="020B0604020202020204" pitchFamily="34" charset="-128"/>
              </a:rPr>
              <a:t>LOREM IPSUM 06</a:t>
            </a:r>
            <a:endParaRPr lang="en-US" sz="700" dirty="0">
              <a:solidFill>
                <a:schemeClr val="bg1"/>
              </a:solidFill>
              <a:latin typeface="Eras Bold ITC" panose="020B0907030504020204" pitchFamily="34" charset="0"/>
            </a:endParaRPr>
          </a:p>
        </p:txBody>
      </p:sp>
      <p:sp>
        <p:nvSpPr>
          <p:cNvPr id="15" name="Rectangle 14">
            <a:extLst>
              <a:ext uri="{FF2B5EF4-FFF2-40B4-BE49-F238E27FC236}">
                <a16:creationId xmlns:a16="http://schemas.microsoft.com/office/drawing/2014/main" id="{A9C451C1-6866-4A13-9E12-BA141A8D0DDF}"/>
              </a:ext>
            </a:extLst>
          </p:cNvPr>
          <p:cNvSpPr/>
          <p:nvPr/>
        </p:nvSpPr>
        <p:spPr>
          <a:xfrm>
            <a:off x="9144000" y="4429878"/>
            <a:ext cx="2743200" cy="2194560"/>
          </a:xfrm>
          <a:prstGeom prst="rect">
            <a:avLst/>
          </a:prstGeom>
          <a:solidFill>
            <a:schemeClr val="tx1">
              <a:alpha val="5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5" name="TextBox 34">
            <a:extLst>
              <a:ext uri="{FF2B5EF4-FFF2-40B4-BE49-F238E27FC236}">
                <a16:creationId xmlns:a16="http://schemas.microsoft.com/office/drawing/2014/main" id="{ECB70371-533D-4930-B930-281236CDB100}"/>
              </a:ext>
            </a:extLst>
          </p:cNvPr>
          <p:cNvSpPr txBox="1"/>
          <p:nvPr/>
        </p:nvSpPr>
        <p:spPr>
          <a:xfrm>
            <a:off x="9146256" y="181747"/>
            <a:ext cx="2743200" cy="307777"/>
          </a:xfrm>
          <a:prstGeom prst="rect">
            <a:avLst/>
          </a:prstGeom>
          <a:noFill/>
        </p:spPr>
        <p:txBody>
          <a:bodyPr wrap="square" rtlCol="0">
            <a:spAutoFit/>
          </a:bodyPr>
          <a:lstStyle/>
          <a:p>
            <a:pPr algn="ctr"/>
            <a:r>
              <a:rPr lang="en-US" sz="1400" spc="80" dirty="0">
                <a:solidFill>
                  <a:schemeClr val="bg1"/>
                </a:solidFill>
                <a:latin typeface="Eras Bold ITC" panose="020B0907030504020204" pitchFamily="34" charset="0"/>
                <a:ea typeface="Arial Unicode MS" panose="020B0604020202020204" pitchFamily="34" charset="-128"/>
                <a:cs typeface="Arial Unicode MS" panose="020B0604020202020204" pitchFamily="34" charset="-128"/>
              </a:rPr>
              <a:t>LOREM IPSUM 07</a:t>
            </a:r>
            <a:endParaRPr lang="en-US" sz="700" dirty="0">
              <a:solidFill>
                <a:schemeClr val="bg1"/>
              </a:solidFill>
              <a:latin typeface="Eras Bold ITC" panose="020B0907030504020204" pitchFamily="34" charset="0"/>
            </a:endParaRPr>
          </a:p>
        </p:txBody>
      </p:sp>
      <p:sp>
        <p:nvSpPr>
          <p:cNvPr id="21" name="TextBox 20">
            <a:extLst>
              <a:ext uri="{FF2B5EF4-FFF2-40B4-BE49-F238E27FC236}">
                <a16:creationId xmlns:a16="http://schemas.microsoft.com/office/drawing/2014/main" id="{60CB9860-33F4-4618-91F4-A3E0DA67E97B}"/>
              </a:ext>
            </a:extLst>
          </p:cNvPr>
          <p:cNvSpPr txBox="1"/>
          <p:nvPr/>
        </p:nvSpPr>
        <p:spPr>
          <a:xfrm>
            <a:off x="365760" y="4763443"/>
            <a:ext cx="2743200" cy="307777"/>
          </a:xfrm>
          <a:prstGeom prst="rect">
            <a:avLst/>
          </a:prstGeom>
          <a:noFill/>
        </p:spPr>
        <p:txBody>
          <a:bodyPr wrap="square" rtlCol="0">
            <a:spAutoFit/>
          </a:bodyPr>
          <a:lstStyle/>
          <a:p>
            <a:pPr algn="ctr"/>
            <a:r>
              <a:rPr lang="en-US" sz="1400" spc="80" dirty="0">
                <a:solidFill>
                  <a:schemeClr val="bg1"/>
                </a:solidFill>
                <a:latin typeface="Eras Bold ITC" panose="020B0907030504020204" pitchFamily="34" charset="0"/>
                <a:ea typeface="Arial Unicode MS" panose="020B0604020202020204" pitchFamily="34" charset="-128"/>
                <a:cs typeface="Arial Unicode MS" panose="020B0604020202020204" pitchFamily="34" charset="-128"/>
              </a:rPr>
              <a:t>LOREM IPSUM 02</a:t>
            </a:r>
            <a:endParaRPr lang="en-US" sz="700" dirty="0">
              <a:solidFill>
                <a:schemeClr val="bg1"/>
              </a:solidFill>
              <a:latin typeface="Eras Bold ITC" panose="020B0907030504020204" pitchFamily="34" charset="0"/>
            </a:endParaRPr>
          </a:p>
        </p:txBody>
      </p:sp>
      <p:sp>
        <p:nvSpPr>
          <p:cNvPr id="30" name="TextBox 29">
            <a:extLst>
              <a:ext uri="{FF2B5EF4-FFF2-40B4-BE49-F238E27FC236}">
                <a16:creationId xmlns:a16="http://schemas.microsoft.com/office/drawing/2014/main" id="{B210A30E-E592-41C2-8A65-B7F6F6212490}"/>
              </a:ext>
            </a:extLst>
          </p:cNvPr>
          <p:cNvSpPr txBox="1"/>
          <p:nvPr/>
        </p:nvSpPr>
        <p:spPr>
          <a:xfrm>
            <a:off x="3291840" y="2575253"/>
            <a:ext cx="2743200" cy="307777"/>
          </a:xfrm>
          <a:prstGeom prst="rect">
            <a:avLst/>
          </a:prstGeom>
          <a:noFill/>
        </p:spPr>
        <p:txBody>
          <a:bodyPr wrap="square" rtlCol="0">
            <a:spAutoFit/>
          </a:bodyPr>
          <a:lstStyle/>
          <a:p>
            <a:pPr algn="ctr"/>
            <a:r>
              <a:rPr lang="en-US" sz="1400" spc="80" dirty="0">
                <a:solidFill>
                  <a:schemeClr val="bg1"/>
                </a:solidFill>
                <a:latin typeface="Eras Bold ITC" panose="020B0907030504020204" pitchFamily="34" charset="0"/>
                <a:ea typeface="Arial Unicode MS" panose="020B0604020202020204" pitchFamily="34" charset="-128"/>
                <a:cs typeface="Arial Unicode MS" panose="020B0604020202020204" pitchFamily="34" charset="-128"/>
              </a:rPr>
              <a:t>LOREM IPSUM 03</a:t>
            </a:r>
            <a:endParaRPr lang="en-US" sz="700" dirty="0">
              <a:solidFill>
                <a:schemeClr val="bg1"/>
              </a:solidFill>
              <a:latin typeface="Eras Bold ITC" panose="020B0907030504020204" pitchFamily="34" charset="0"/>
            </a:endParaRPr>
          </a:p>
        </p:txBody>
      </p:sp>
      <p:sp>
        <p:nvSpPr>
          <p:cNvPr id="34" name="TextBox 33">
            <a:extLst>
              <a:ext uri="{FF2B5EF4-FFF2-40B4-BE49-F238E27FC236}">
                <a16:creationId xmlns:a16="http://schemas.microsoft.com/office/drawing/2014/main" id="{5570D9C9-D619-4E62-B3B8-B4147A476B97}"/>
              </a:ext>
            </a:extLst>
          </p:cNvPr>
          <p:cNvSpPr txBox="1"/>
          <p:nvPr/>
        </p:nvSpPr>
        <p:spPr>
          <a:xfrm>
            <a:off x="9144000" y="4111418"/>
            <a:ext cx="2743200" cy="307777"/>
          </a:xfrm>
          <a:prstGeom prst="rect">
            <a:avLst/>
          </a:prstGeom>
          <a:noFill/>
        </p:spPr>
        <p:txBody>
          <a:bodyPr wrap="square" rtlCol="0">
            <a:spAutoFit/>
          </a:bodyPr>
          <a:lstStyle/>
          <a:p>
            <a:pPr algn="ctr"/>
            <a:r>
              <a:rPr lang="en-US" sz="1400" spc="80" dirty="0">
                <a:solidFill>
                  <a:schemeClr val="bg1"/>
                </a:solidFill>
                <a:latin typeface="Eras Bold ITC" panose="020B0907030504020204" pitchFamily="34" charset="0"/>
                <a:ea typeface="Arial Unicode MS" panose="020B0604020202020204" pitchFamily="34" charset="-128"/>
                <a:cs typeface="Arial Unicode MS" panose="020B0604020202020204" pitchFamily="34" charset="-128"/>
              </a:rPr>
              <a:t>LOREM IPSUM 08</a:t>
            </a:r>
            <a:endParaRPr lang="en-US" sz="700" dirty="0">
              <a:solidFill>
                <a:schemeClr val="bg1"/>
              </a:solidFill>
              <a:latin typeface="Eras Bold ITC" panose="020B0907030504020204" pitchFamily="34" charset="0"/>
            </a:endParaRPr>
          </a:p>
        </p:txBody>
      </p:sp>
      <p:sp>
        <p:nvSpPr>
          <p:cNvPr id="36" name="TextBox 35">
            <a:extLst>
              <a:ext uri="{FF2B5EF4-FFF2-40B4-BE49-F238E27FC236}">
                <a16:creationId xmlns:a16="http://schemas.microsoft.com/office/drawing/2014/main" id="{95B3A733-E218-49E8-8248-ABFC7E222342}"/>
              </a:ext>
            </a:extLst>
          </p:cNvPr>
          <p:cNvSpPr txBox="1"/>
          <p:nvPr/>
        </p:nvSpPr>
        <p:spPr>
          <a:xfrm>
            <a:off x="6217919" y="182880"/>
            <a:ext cx="2743200" cy="307777"/>
          </a:xfrm>
          <a:prstGeom prst="rect">
            <a:avLst/>
          </a:prstGeom>
          <a:noFill/>
        </p:spPr>
        <p:txBody>
          <a:bodyPr wrap="square" rtlCol="0">
            <a:spAutoFit/>
          </a:bodyPr>
          <a:lstStyle/>
          <a:p>
            <a:pPr algn="ctr"/>
            <a:r>
              <a:rPr lang="en-US" sz="1400" spc="80" dirty="0">
                <a:solidFill>
                  <a:schemeClr val="bg1"/>
                </a:solidFill>
                <a:latin typeface="Eras Bold ITC" panose="020B0907030504020204" pitchFamily="34" charset="0"/>
                <a:ea typeface="Arial Unicode MS" panose="020B0604020202020204" pitchFamily="34" charset="-128"/>
                <a:cs typeface="Arial Unicode MS" panose="020B0604020202020204" pitchFamily="34" charset="-128"/>
              </a:rPr>
              <a:t>LOREM IPSUM 04</a:t>
            </a:r>
            <a:endParaRPr lang="en-US" sz="700" dirty="0">
              <a:solidFill>
                <a:schemeClr val="bg1"/>
              </a:solidFill>
              <a:latin typeface="Eras Bold ITC" panose="020B0907030504020204" pitchFamily="34" charset="0"/>
            </a:endParaRPr>
          </a:p>
        </p:txBody>
      </p:sp>
      <p:sp>
        <p:nvSpPr>
          <p:cNvPr id="40" name="TextBox 39">
            <a:extLst>
              <a:ext uri="{FF2B5EF4-FFF2-40B4-BE49-F238E27FC236}">
                <a16:creationId xmlns:a16="http://schemas.microsoft.com/office/drawing/2014/main" id="{18BC5E29-64BF-48E2-A7FE-E416A21F5EE3}"/>
              </a:ext>
            </a:extLst>
          </p:cNvPr>
          <p:cNvSpPr txBox="1"/>
          <p:nvPr/>
        </p:nvSpPr>
        <p:spPr>
          <a:xfrm>
            <a:off x="6217918" y="2300933"/>
            <a:ext cx="2743200" cy="307777"/>
          </a:xfrm>
          <a:prstGeom prst="rect">
            <a:avLst/>
          </a:prstGeom>
          <a:noFill/>
        </p:spPr>
        <p:txBody>
          <a:bodyPr wrap="square" rtlCol="0">
            <a:spAutoFit/>
          </a:bodyPr>
          <a:lstStyle/>
          <a:p>
            <a:pPr algn="ctr"/>
            <a:r>
              <a:rPr lang="en-US" sz="1400" spc="80" dirty="0">
                <a:solidFill>
                  <a:schemeClr val="bg1"/>
                </a:solidFill>
                <a:latin typeface="Eras Bold ITC" panose="020B0907030504020204" pitchFamily="34" charset="0"/>
                <a:ea typeface="Arial Unicode MS" panose="020B0604020202020204" pitchFamily="34" charset="-128"/>
                <a:cs typeface="Arial Unicode MS" panose="020B0604020202020204" pitchFamily="34" charset="-128"/>
              </a:rPr>
              <a:t>LOREM IPSUM 05</a:t>
            </a:r>
            <a:endParaRPr lang="en-US" sz="700" dirty="0">
              <a:solidFill>
                <a:schemeClr val="bg1"/>
              </a:solidFill>
              <a:latin typeface="Eras Bold ITC" panose="020B0907030504020204" pitchFamily="34" charset="0"/>
            </a:endParaRPr>
          </a:p>
        </p:txBody>
      </p:sp>
      <p:sp>
        <p:nvSpPr>
          <p:cNvPr id="20" name="TextBox 19">
            <a:extLst>
              <a:ext uri="{FF2B5EF4-FFF2-40B4-BE49-F238E27FC236}">
                <a16:creationId xmlns:a16="http://schemas.microsoft.com/office/drawing/2014/main" id="{2328CA3F-9C1B-4F10-B872-95E509BF70B0}"/>
              </a:ext>
            </a:extLst>
          </p:cNvPr>
          <p:cNvSpPr txBox="1"/>
          <p:nvPr/>
        </p:nvSpPr>
        <p:spPr>
          <a:xfrm>
            <a:off x="365760" y="189405"/>
            <a:ext cx="2743200" cy="307777"/>
          </a:xfrm>
          <a:prstGeom prst="rect">
            <a:avLst/>
          </a:prstGeom>
          <a:noFill/>
        </p:spPr>
        <p:txBody>
          <a:bodyPr wrap="square" rtlCol="0">
            <a:spAutoFit/>
          </a:bodyPr>
          <a:lstStyle/>
          <a:p>
            <a:pPr algn="ctr"/>
            <a:r>
              <a:rPr lang="en-US" sz="1400" spc="80" dirty="0">
                <a:solidFill>
                  <a:schemeClr val="bg1"/>
                </a:solidFill>
                <a:latin typeface="Eras Bold ITC" panose="020B0907030504020204" pitchFamily="34" charset="0"/>
                <a:ea typeface="Arial Unicode MS" panose="020B0604020202020204" pitchFamily="34" charset="-128"/>
                <a:cs typeface="Arial Unicode MS" panose="020B0604020202020204" pitchFamily="34" charset="-128"/>
              </a:rPr>
              <a:t>LOREM IPSUM 01</a:t>
            </a:r>
            <a:endParaRPr lang="en-US" sz="700" dirty="0">
              <a:solidFill>
                <a:schemeClr val="bg1"/>
              </a:solidFill>
              <a:latin typeface="Eras Bold ITC" panose="020B0907030504020204" pitchFamily="34" charset="0"/>
            </a:endParaRPr>
          </a:p>
        </p:txBody>
      </p:sp>
      <p:sp>
        <p:nvSpPr>
          <p:cNvPr id="32" name="Rectangle 31">
            <a:extLst>
              <a:ext uri="{FF2B5EF4-FFF2-40B4-BE49-F238E27FC236}">
                <a16:creationId xmlns:a16="http://schemas.microsoft.com/office/drawing/2014/main" id="{C2F2FE2B-5FB7-400B-9799-3457039AC80C}"/>
              </a:ext>
            </a:extLst>
          </p:cNvPr>
          <p:cNvSpPr/>
          <p:nvPr/>
        </p:nvSpPr>
        <p:spPr>
          <a:xfrm>
            <a:off x="9144000" y="500206"/>
            <a:ext cx="2743200" cy="3426063"/>
          </a:xfrm>
          <a:prstGeom prst="rect">
            <a:avLst/>
          </a:prstGeom>
          <a:solidFill>
            <a:schemeClr val="tx1">
              <a:alpha val="5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33" name="Straight Connector 32">
            <a:extLst>
              <a:ext uri="{FF2B5EF4-FFF2-40B4-BE49-F238E27FC236}">
                <a16:creationId xmlns:a16="http://schemas.microsoft.com/office/drawing/2014/main" id="{419399E5-BA6D-41C3-8C20-C1B638779EE4}"/>
              </a:ext>
            </a:extLst>
          </p:cNvPr>
          <p:cNvCxnSpPr/>
          <p:nvPr/>
        </p:nvCxnSpPr>
        <p:spPr>
          <a:xfrm>
            <a:off x="9144000" y="456067"/>
            <a:ext cx="2743200" cy="0"/>
          </a:xfrm>
          <a:prstGeom prst="line">
            <a:avLst/>
          </a:prstGeom>
          <a:solidFill>
            <a:srgbClr val="212121"/>
          </a:solidFill>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35424F04-B8DD-4759-8DFE-9DC493341BF0}"/>
              </a:ext>
            </a:extLst>
          </p:cNvPr>
          <p:cNvSpPr/>
          <p:nvPr/>
        </p:nvSpPr>
        <p:spPr>
          <a:xfrm>
            <a:off x="365760" y="502113"/>
            <a:ext cx="2743200" cy="4134897"/>
          </a:xfrm>
          <a:prstGeom prst="rect">
            <a:avLst/>
          </a:prstGeom>
          <a:solidFill>
            <a:schemeClr val="tx1">
              <a:alpha val="5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4" name="Straight Connector 3">
            <a:extLst>
              <a:ext uri="{FF2B5EF4-FFF2-40B4-BE49-F238E27FC236}">
                <a16:creationId xmlns:a16="http://schemas.microsoft.com/office/drawing/2014/main" id="{84C10873-8B6C-4C9F-BD64-F11155813DEE}"/>
              </a:ext>
            </a:extLst>
          </p:cNvPr>
          <p:cNvCxnSpPr/>
          <p:nvPr/>
        </p:nvCxnSpPr>
        <p:spPr>
          <a:xfrm>
            <a:off x="365760" y="457200"/>
            <a:ext cx="2743200" cy="0"/>
          </a:xfrm>
          <a:prstGeom prst="line">
            <a:avLst/>
          </a:prstGeom>
          <a:solidFill>
            <a:srgbClr val="212121"/>
          </a:solidFill>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872604AB-6C0E-4AE4-AE4D-697EB750486E}"/>
              </a:ext>
            </a:extLst>
          </p:cNvPr>
          <p:cNvSpPr/>
          <p:nvPr/>
        </p:nvSpPr>
        <p:spPr>
          <a:xfrm>
            <a:off x="3291840" y="2897403"/>
            <a:ext cx="2743200" cy="3727033"/>
          </a:xfrm>
          <a:prstGeom prst="rect">
            <a:avLst/>
          </a:prstGeom>
          <a:solidFill>
            <a:schemeClr val="tx1">
              <a:alpha val="5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10" name="Straight Connector 9">
            <a:extLst>
              <a:ext uri="{FF2B5EF4-FFF2-40B4-BE49-F238E27FC236}">
                <a16:creationId xmlns:a16="http://schemas.microsoft.com/office/drawing/2014/main" id="{880FDA7C-FB20-4D57-A80E-82F3E414EDDF}"/>
              </a:ext>
            </a:extLst>
          </p:cNvPr>
          <p:cNvCxnSpPr/>
          <p:nvPr/>
        </p:nvCxnSpPr>
        <p:spPr>
          <a:xfrm>
            <a:off x="3291840" y="2853264"/>
            <a:ext cx="2743200" cy="0"/>
          </a:xfrm>
          <a:prstGeom prst="line">
            <a:avLst/>
          </a:prstGeom>
          <a:solidFill>
            <a:srgbClr val="212121"/>
          </a:solidFill>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B858C7E5-D498-4B36-B51B-2B93B077266E}"/>
              </a:ext>
            </a:extLst>
          </p:cNvPr>
          <p:cNvSpPr/>
          <p:nvPr/>
        </p:nvSpPr>
        <p:spPr>
          <a:xfrm>
            <a:off x="6217920" y="490881"/>
            <a:ext cx="2743200" cy="1654020"/>
          </a:xfrm>
          <a:prstGeom prst="rect">
            <a:avLst/>
          </a:prstGeom>
          <a:solidFill>
            <a:schemeClr val="tx1">
              <a:alpha val="50000"/>
            </a:schemeClr>
          </a:solid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3" name="Straight Connector 12">
            <a:extLst>
              <a:ext uri="{FF2B5EF4-FFF2-40B4-BE49-F238E27FC236}">
                <a16:creationId xmlns:a16="http://schemas.microsoft.com/office/drawing/2014/main" id="{E2AF0C0B-EB07-43DF-9E68-50F1B816AC7D}"/>
              </a:ext>
            </a:extLst>
          </p:cNvPr>
          <p:cNvCxnSpPr/>
          <p:nvPr/>
        </p:nvCxnSpPr>
        <p:spPr>
          <a:xfrm>
            <a:off x="6217920" y="445911"/>
            <a:ext cx="2743200" cy="0"/>
          </a:xfrm>
          <a:prstGeom prst="line">
            <a:avLst/>
          </a:prstGeom>
          <a:solidFill>
            <a:srgbClr val="212121"/>
          </a:solidFill>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D71E4F6-74CB-4C24-B68F-EE4DFFB49D9B}"/>
              </a:ext>
            </a:extLst>
          </p:cNvPr>
          <p:cNvCxnSpPr/>
          <p:nvPr/>
        </p:nvCxnSpPr>
        <p:spPr>
          <a:xfrm>
            <a:off x="9144000" y="4385738"/>
            <a:ext cx="2743200" cy="0"/>
          </a:xfrm>
          <a:prstGeom prst="line">
            <a:avLst/>
          </a:prstGeom>
          <a:solidFill>
            <a:srgbClr val="212121"/>
          </a:solidFill>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6DB42917-CA68-4B00-ACCC-54BCE936A959}"/>
              </a:ext>
            </a:extLst>
          </p:cNvPr>
          <p:cNvSpPr/>
          <p:nvPr/>
        </p:nvSpPr>
        <p:spPr>
          <a:xfrm>
            <a:off x="365760" y="5088693"/>
            <a:ext cx="2743200" cy="1523457"/>
          </a:xfrm>
          <a:prstGeom prst="rect">
            <a:avLst/>
          </a:prstGeom>
          <a:solidFill>
            <a:schemeClr val="tx1">
              <a:alpha val="5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9" name="Straight Connector 18">
            <a:extLst>
              <a:ext uri="{FF2B5EF4-FFF2-40B4-BE49-F238E27FC236}">
                <a16:creationId xmlns:a16="http://schemas.microsoft.com/office/drawing/2014/main" id="{85413C9A-388E-4B50-AAB9-E51D7C5AACA6}"/>
              </a:ext>
            </a:extLst>
          </p:cNvPr>
          <p:cNvCxnSpPr/>
          <p:nvPr/>
        </p:nvCxnSpPr>
        <p:spPr>
          <a:xfrm>
            <a:off x="365760" y="5045738"/>
            <a:ext cx="2743200" cy="0"/>
          </a:xfrm>
          <a:prstGeom prst="line">
            <a:avLst/>
          </a:prstGeom>
          <a:solidFill>
            <a:srgbClr val="212121"/>
          </a:solidFill>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9C662C30-CB8E-4EFF-AF18-D156E6F7DB76}"/>
              </a:ext>
            </a:extLst>
          </p:cNvPr>
          <p:cNvSpPr txBox="1"/>
          <p:nvPr/>
        </p:nvSpPr>
        <p:spPr>
          <a:xfrm>
            <a:off x="3378647" y="486833"/>
            <a:ext cx="2569586" cy="1569660"/>
          </a:xfrm>
          <a:prstGeom prst="rect">
            <a:avLst/>
          </a:prstGeom>
          <a:noFill/>
        </p:spPr>
        <p:txBody>
          <a:bodyPr wrap="square" rtlCol="0">
            <a:spAutoFit/>
          </a:bodyPr>
          <a:lstStyle/>
          <a:p>
            <a:pPr algn="ctr"/>
            <a:r>
              <a:rPr lang="en-US" sz="7200" dirty="0">
                <a:solidFill>
                  <a:schemeClr val="bg1"/>
                </a:solidFill>
                <a:latin typeface="AR ESSENCE" panose="02000000000000000000" pitchFamily="2" charset="0"/>
              </a:rPr>
              <a:t>MENU</a:t>
            </a:r>
          </a:p>
          <a:p>
            <a:pPr algn="ctr"/>
            <a:r>
              <a:rPr lang="en-US" sz="2400" spc="300" dirty="0">
                <a:solidFill>
                  <a:schemeClr val="bg1"/>
                </a:solidFill>
                <a:latin typeface="AR ESSENCE" panose="02000000000000000000" pitchFamily="2" charset="0"/>
              </a:rPr>
              <a:t>RESTAURANT</a:t>
            </a:r>
          </a:p>
        </p:txBody>
      </p:sp>
      <p:sp>
        <p:nvSpPr>
          <p:cNvPr id="23" name="Freeform: Shape 22">
            <a:extLst>
              <a:ext uri="{FF2B5EF4-FFF2-40B4-BE49-F238E27FC236}">
                <a16:creationId xmlns:a16="http://schemas.microsoft.com/office/drawing/2014/main" id="{D3175270-6084-4EB4-B29F-6850FBAA3669}"/>
              </a:ext>
            </a:extLst>
          </p:cNvPr>
          <p:cNvSpPr>
            <a:spLocks noChangeAspect="1"/>
          </p:cNvSpPr>
          <p:nvPr/>
        </p:nvSpPr>
        <p:spPr>
          <a:xfrm>
            <a:off x="4206240" y="147593"/>
            <a:ext cx="914400" cy="473185"/>
          </a:xfrm>
          <a:custGeom>
            <a:avLst/>
            <a:gdLst>
              <a:gd name="connsiteX0" fmla="*/ 138990 w 4663440"/>
              <a:gd name="connsiteY0" fmla="*/ 2138918 h 2413238"/>
              <a:gd name="connsiteX1" fmla="*/ 147175 w 4663440"/>
              <a:gd name="connsiteY1" fmla="*/ 2139730 h 2413238"/>
              <a:gd name="connsiteX2" fmla="*/ 4515359 w 4663440"/>
              <a:gd name="connsiteY2" fmla="*/ 2139730 h 2413238"/>
              <a:gd name="connsiteX3" fmla="*/ 4516192 w 4663440"/>
              <a:gd name="connsiteY3" fmla="*/ 2140549 h 2413238"/>
              <a:gd name="connsiteX4" fmla="*/ 4524450 w 4663440"/>
              <a:gd name="connsiteY4" fmla="*/ 2139730 h 2413238"/>
              <a:gd name="connsiteX5" fmla="*/ 4663440 w 4663440"/>
              <a:gd name="connsiteY5" fmla="*/ 2276484 h 2413238"/>
              <a:gd name="connsiteX6" fmla="*/ 4524450 w 4663440"/>
              <a:gd name="connsiteY6" fmla="*/ 2413238 h 2413238"/>
              <a:gd name="connsiteX7" fmla="*/ 4516182 w 4663440"/>
              <a:gd name="connsiteY7" fmla="*/ 2412418 h 2413238"/>
              <a:gd name="connsiteX8" fmla="*/ 4515359 w 4663440"/>
              <a:gd name="connsiteY8" fmla="*/ 2413227 h 2413238"/>
              <a:gd name="connsiteX9" fmla="*/ 133896 w 4663440"/>
              <a:gd name="connsiteY9" fmla="*/ 2413227 h 2413238"/>
              <a:gd name="connsiteX10" fmla="*/ 132434 w 4663440"/>
              <a:gd name="connsiteY10" fmla="*/ 2411788 h 2413238"/>
              <a:gd name="connsiteX11" fmla="*/ 132434 w 4663440"/>
              <a:gd name="connsiteY11" fmla="*/ 2411776 h 2413238"/>
              <a:gd name="connsiteX12" fmla="*/ 110979 w 4663440"/>
              <a:gd name="connsiteY12" fmla="*/ 2409648 h 2413238"/>
              <a:gd name="connsiteX13" fmla="*/ 0 w 4663440"/>
              <a:gd name="connsiteY13" fmla="*/ 2275672 h 2413238"/>
              <a:gd name="connsiteX14" fmla="*/ 138990 w 4663440"/>
              <a:gd name="connsiteY14" fmla="*/ 2138918 h 2413238"/>
              <a:gd name="connsiteX15" fmla="*/ 1961252 w 4663440"/>
              <a:gd name="connsiteY15" fmla="*/ 110358 h 2413238"/>
              <a:gd name="connsiteX16" fmla="*/ 1737360 w 4663440"/>
              <a:gd name="connsiteY16" fmla="*/ 334250 h 2413238"/>
              <a:gd name="connsiteX17" fmla="*/ 1737360 w 4663440"/>
              <a:gd name="connsiteY17" fmla="*/ 473208 h 2413238"/>
              <a:gd name="connsiteX18" fmla="*/ 1807581 w 4663440"/>
              <a:gd name="connsiteY18" fmla="*/ 452563 h 2413238"/>
              <a:gd name="connsiteX19" fmla="*/ 2331720 w 4663440"/>
              <a:gd name="connsiteY19" fmla="*/ 388185 h 2413238"/>
              <a:gd name="connsiteX20" fmla="*/ 2855860 w 4663440"/>
              <a:gd name="connsiteY20" fmla="*/ 452563 h 2413238"/>
              <a:gd name="connsiteX21" fmla="*/ 2926080 w 4663440"/>
              <a:gd name="connsiteY21" fmla="*/ 473208 h 2413238"/>
              <a:gd name="connsiteX22" fmla="*/ 2926080 w 4663440"/>
              <a:gd name="connsiteY22" fmla="*/ 334250 h 2413238"/>
              <a:gd name="connsiteX23" fmla="*/ 2702188 w 4663440"/>
              <a:gd name="connsiteY23" fmla="*/ 110358 h 2413238"/>
              <a:gd name="connsiteX24" fmla="*/ 1881459 w 4663440"/>
              <a:gd name="connsiteY24" fmla="*/ 0 h 2413238"/>
              <a:gd name="connsiteX25" fmla="*/ 2781981 w 4663440"/>
              <a:gd name="connsiteY25" fmla="*/ 0 h 2413238"/>
              <a:gd name="connsiteX26" fmla="*/ 3054096 w 4663440"/>
              <a:gd name="connsiteY26" fmla="*/ 272115 h 2413238"/>
              <a:gd name="connsiteX27" fmla="*/ 3054096 w 4663440"/>
              <a:gd name="connsiteY27" fmla="*/ 513818 h 2413238"/>
              <a:gd name="connsiteX28" fmla="*/ 3180178 w 4663440"/>
              <a:gd name="connsiteY28" fmla="*/ 562184 h 2413238"/>
              <a:gd name="connsiteX29" fmla="*/ 4383953 w 4663440"/>
              <a:gd name="connsiteY29" fmla="*/ 1898026 h 2413238"/>
              <a:gd name="connsiteX30" fmla="*/ 4434999 w 4663440"/>
              <a:gd name="connsiteY30" fmla="*/ 2096553 h 2413238"/>
              <a:gd name="connsiteX31" fmla="*/ 228441 w 4663440"/>
              <a:gd name="connsiteY31" fmla="*/ 2096553 h 2413238"/>
              <a:gd name="connsiteX32" fmla="*/ 279488 w 4663440"/>
              <a:gd name="connsiteY32" fmla="*/ 1898026 h 2413238"/>
              <a:gd name="connsiteX33" fmla="*/ 1483263 w 4663440"/>
              <a:gd name="connsiteY33" fmla="*/ 562184 h 2413238"/>
              <a:gd name="connsiteX34" fmla="*/ 1609344 w 4663440"/>
              <a:gd name="connsiteY34" fmla="*/ 513818 h 2413238"/>
              <a:gd name="connsiteX35" fmla="*/ 1609344 w 4663440"/>
              <a:gd name="connsiteY35" fmla="*/ 272115 h 2413238"/>
              <a:gd name="connsiteX36" fmla="*/ 1881459 w 4663440"/>
              <a:gd name="connsiteY36" fmla="*/ 0 h 241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663440" h="2413238">
                <a:moveTo>
                  <a:pt x="138990" y="2138918"/>
                </a:moveTo>
                <a:lnTo>
                  <a:pt x="147175" y="2139730"/>
                </a:lnTo>
                <a:lnTo>
                  <a:pt x="4515359" y="2139730"/>
                </a:lnTo>
                <a:lnTo>
                  <a:pt x="4516192" y="2140549"/>
                </a:lnTo>
                <a:lnTo>
                  <a:pt x="4524450" y="2139730"/>
                </a:lnTo>
                <a:cubicBezTo>
                  <a:pt x="4601212" y="2139730"/>
                  <a:pt x="4663440" y="2200957"/>
                  <a:pt x="4663440" y="2276484"/>
                </a:cubicBezTo>
                <a:cubicBezTo>
                  <a:pt x="4663440" y="2352011"/>
                  <a:pt x="4601212" y="2413238"/>
                  <a:pt x="4524450" y="2413238"/>
                </a:cubicBezTo>
                <a:lnTo>
                  <a:pt x="4516182" y="2412418"/>
                </a:lnTo>
                <a:lnTo>
                  <a:pt x="4515359" y="2413227"/>
                </a:lnTo>
                <a:lnTo>
                  <a:pt x="133896" y="2413227"/>
                </a:lnTo>
                <a:cubicBezTo>
                  <a:pt x="133089" y="2413227"/>
                  <a:pt x="132434" y="2412583"/>
                  <a:pt x="132434" y="2411788"/>
                </a:cubicBezTo>
                <a:lnTo>
                  <a:pt x="132434" y="2411776"/>
                </a:lnTo>
                <a:lnTo>
                  <a:pt x="110979" y="2409648"/>
                </a:lnTo>
                <a:cubicBezTo>
                  <a:pt x="47643" y="2396896"/>
                  <a:pt x="0" y="2341758"/>
                  <a:pt x="0" y="2275672"/>
                </a:cubicBezTo>
                <a:cubicBezTo>
                  <a:pt x="0" y="2200145"/>
                  <a:pt x="62228" y="2138918"/>
                  <a:pt x="138990" y="2138918"/>
                </a:cubicBezTo>
                <a:close/>
                <a:moveTo>
                  <a:pt x="1961252" y="110358"/>
                </a:moveTo>
                <a:cubicBezTo>
                  <a:pt x="1837600" y="110358"/>
                  <a:pt x="1737360" y="210598"/>
                  <a:pt x="1737360" y="334250"/>
                </a:cubicBezTo>
                <a:lnTo>
                  <a:pt x="1737360" y="473208"/>
                </a:lnTo>
                <a:lnTo>
                  <a:pt x="1807581" y="452563"/>
                </a:lnTo>
                <a:cubicBezTo>
                  <a:pt x="1975341" y="410513"/>
                  <a:pt x="2150923" y="388185"/>
                  <a:pt x="2331720" y="388185"/>
                </a:cubicBezTo>
                <a:cubicBezTo>
                  <a:pt x="2512518" y="388185"/>
                  <a:pt x="2688100" y="410513"/>
                  <a:pt x="2855860" y="452563"/>
                </a:cubicBezTo>
                <a:lnTo>
                  <a:pt x="2926080" y="473208"/>
                </a:lnTo>
                <a:lnTo>
                  <a:pt x="2926080" y="334250"/>
                </a:lnTo>
                <a:cubicBezTo>
                  <a:pt x="2926080" y="210598"/>
                  <a:pt x="2825840" y="110358"/>
                  <a:pt x="2702188" y="110358"/>
                </a:cubicBezTo>
                <a:close/>
                <a:moveTo>
                  <a:pt x="1881459" y="0"/>
                </a:moveTo>
                <a:lnTo>
                  <a:pt x="2781981" y="0"/>
                </a:lnTo>
                <a:cubicBezTo>
                  <a:pt x="2932266" y="0"/>
                  <a:pt x="3054096" y="121830"/>
                  <a:pt x="3054096" y="272115"/>
                </a:cubicBezTo>
                <a:lnTo>
                  <a:pt x="3054096" y="513818"/>
                </a:lnTo>
                <a:lnTo>
                  <a:pt x="3180178" y="562184"/>
                </a:lnTo>
                <a:cubicBezTo>
                  <a:pt x="3752808" y="808531"/>
                  <a:pt x="4196906" y="1296652"/>
                  <a:pt x="4383953" y="1898026"/>
                </a:cubicBezTo>
                <a:lnTo>
                  <a:pt x="4434999" y="2096553"/>
                </a:lnTo>
                <a:lnTo>
                  <a:pt x="228441" y="2096553"/>
                </a:lnTo>
                <a:lnTo>
                  <a:pt x="279488" y="1898026"/>
                </a:lnTo>
                <a:cubicBezTo>
                  <a:pt x="466535" y="1296652"/>
                  <a:pt x="910633" y="808531"/>
                  <a:pt x="1483263" y="562184"/>
                </a:cubicBezTo>
                <a:lnTo>
                  <a:pt x="1609344" y="513818"/>
                </a:lnTo>
                <a:lnTo>
                  <a:pt x="1609344" y="272115"/>
                </a:lnTo>
                <a:cubicBezTo>
                  <a:pt x="1609344" y="121830"/>
                  <a:pt x="1731174" y="0"/>
                  <a:pt x="188145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Freeform: Shape 23">
            <a:extLst>
              <a:ext uri="{FF2B5EF4-FFF2-40B4-BE49-F238E27FC236}">
                <a16:creationId xmlns:a16="http://schemas.microsoft.com/office/drawing/2014/main" id="{2513FAFB-77A1-4582-A0BA-AE1D899BFE3E}"/>
              </a:ext>
            </a:extLst>
          </p:cNvPr>
          <p:cNvSpPr/>
          <p:nvPr/>
        </p:nvSpPr>
        <p:spPr>
          <a:xfrm>
            <a:off x="4759140" y="265630"/>
            <a:ext cx="249154" cy="255078"/>
          </a:xfrm>
          <a:custGeom>
            <a:avLst/>
            <a:gdLst>
              <a:gd name="connsiteX0" fmla="*/ 0 w 1270685"/>
              <a:gd name="connsiteY0" fmla="*/ 0 h 1300895"/>
              <a:gd name="connsiteX1" fmla="*/ 80305 w 1270685"/>
              <a:gd name="connsiteY1" fmla="*/ 29392 h 1300895"/>
              <a:gd name="connsiteX2" fmla="*/ 1223853 w 1270685"/>
              <a:gd name="connsiteY2" fmla="*/ 1172939 h 1300895"/>
              <a:gd name="connsiteX3" fmla="*/ 1270685 w 1270685"/>
              <a:gd name="connsiteY3" fmla="*/ 1300895 h 1300895"/>
              <a:gd name="connsiteX4" fmla="*/ 821008 w 1270685"/>
              <a:gd name="connsiteY4" fmla="*/ 1300895 h 1300895"/>
              <a:gd name="connsiteX5" fmla="*/ 819825 w 1270685"/>
              <a:gd name="connsiteY5" fmla="*/ 1293148 h 1300895"/>
              <a:gd name="connsiteX6" fmla="*/ 81504 w 1270685"/>
              <a:gd name="connsiteY6" fmla="*/ 68065 h 1300895"/>
              <a:gd name="connsiteX7" fmla="*/ 0 w 1270685"/>
              <a:gd name="connsiteY7" fmla="*/ 7117 h 130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0685" h="1300895">
                <a:moveTo>
                  <a:pt x="0" y="0"/>
                </a:moveTo>
                <a:lnTo>
                  <a:pt x="80305" y="29392"/>
                </a:lnTo>
                <a:cubicBezTo>
                  <a:pt x="594472" y="246866"/>
                  <a:pt x="1006378" y="658772"/>
                  <a:pt x="1223853" y="1172939"/>
                </a:cubicBezTo>
                <a:lnTo>
                  <a:pt x="1270685" y="1300895"/>
                </a:lnTo>
                <a:lnTo>
                  <a:pt x="821008" y="1300895"/>
                </a:lnTo>
                <a:lnTo>
                  <a:pt x="819825" y="1293148"/>
                </a:lnTo>
                <a:cubicBezTo>
                  <a:pt x="719640" y="803553"/>
                  <a:pt x="452950" y="374609"/>
                  <a:pt x="81504" y="68065"/>
                </a:cubicBezTo>
                <a:lnTo>
                  <a:pt x="0" y="7117"/>
                </a:ln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Freeform: Shape 24">
            <a:extLst>
              <a:ext uri="{FF2B5EF4-FFF2-40B4-BE49-F238E27FC236}">
                <a16:creationId xmlns:a16="http://schemas.microsoft.com/office/drawing/2014/main" id="{7F632FEB-101A-4558-ACFE-D013F8E9E882}"/>
              </a:ext>
            </a:extLst>
          </p:cNvPr>
          <p:cNvSpPr>
            <a:spLocks noChangeAspect="1"/>
          </p:cNvSpPr>
          <p:nvPr/>
        </p:nvSpPr>
        <p:spPr>
          <a:xfrm>
            <a:off x="3447402" y="467633"/>
            <a:ext cx="2432075" cy="18288"/>
          </a:xfrm>
          <a:custGeom>
            <a:avLst/>
            <a:gdLst>
              <a:gd name="connsiteX0" fmla="*/ 1825639 w 2432075"/>
              <a:gd name="connsiteY0" fmla="*/ 0 h 18288"/>
              <a:gd name="connsiteX1" fmla="*/ 2422931 w 2432075"/>
              <a:gd name="connsiteY1" fmla="*/ 0 h 18288"/>
              <a:gd name="connsiteX2" fmla="*/ 2432075 w 2432075"/>
              <a:gd name="connsiteY2" fmla="*/ 9144 h 18288"/>
              <a:gd name="connsiteX3" fmla="*/ 2422931 w 2432075"/>
              <a:gd name="connsiteY3" fmla="*/ 18288 h 18288"/>
              <a:gd name="connsiteX4" fmla="*/ 1825639 w 2432075"/>
              <a:gd name="connsiteY4" fmla="*/ 18288 h 18288"/>
              <a:gd name="connsiteX5" fmla="*/ 9144 w 2432075"/>
              <a:gd name="connsiteY5" fmla="*/ 0 h 18288"/>
              <a:gd name="connsiteX6" fmla="*/ 606439 w 2432075"/>
              <a:gd name="connsiteY6" fmla="*/ 0 h 18288"/>
              <a:gd name="connsiteX7" fmla="*/ 606439 w 2432075"/>
              <a:gd name="connsiteY7" fmla="*/ 18288 h 18288"/>
              <a:gd name="connsiteX8" fmla="*/ 9144 w 2432075"/>
              <a:gd name="connsiteY8" fmla="*/ 18288 h 18288"/>
              <a:gd name="connsiteX9" fmla="*/ 0 w 2432075"/>
              <a:gd name="connsiteY9" fmla="*/ 9144 h 18288"/>
              <a:gd name="connsiteX10" fmla="*/ 9144 w 2432075"/>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32075" h="18288">
                <a:moveTo>
                  <a:pt x="1825639" y="0"/>
                </a:moveTo>
                <a:lnTo>
                  <a:pt x="2422931" y="0"/>
                </a:lnTo>
                <a:cubicBezTo>
                  <a:pt x="2427981" y="0"/>
                  <a:pt x="2432075" y="4094"/>
                  <a:pt x="2432075" y="9144"/>
                </a:cubicBezTo>
                <a:cubicBezTo>
                  <a:pt x="2432075" y="14194"/>
                  <a:pt x="2427981" y="18288"/>
                  <a:pt x="2422931" y="18288"/>
                </a:cubicBezTo>
                <a:lnTo>
                  <a:pt x="1825639" y="18288"/>
                </a:lnTo>
                <a:close/>
                <a:moveTo>
                  <a:pt x="9144" y="0"/>
                </a:moveTo>
                <a:lnTo>
                  <a:pt x="606439" y="0"/>
                </a:lnTo>
                <a:lnTo>
                  <a:pt x="606439" y="18288"/>
                </a:lnTo>
                <a:lnTo>
                  <a:pt x="9144" y="18288"/>
                </a:lnTo>
                <a:cubicBezTo>
                  <a:pt x="4094" y="18288"/>
                  <a:pt x="0" y="14194"/>
                  <a:pt x="0" y="9144"/>
                </a:cubicBezTo>
                <a:cubicBezTo>
                  <a:pt x="0" y="4094"/>
                  <a:pt x="4094" y="0"/>
                  <a:pt x="914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Freeform 1">
            <a:extLst>
              <a:ext uri="{FF2B5EF4-FFF2-40B4-BE49-F238E27FC236}">
                <a16:creationId xmlns:a16="http://schemas.microsoft.com/office/drawing/2014/main" id="{39B8EE19-278B-4E8A-BFF5-243C642C3FD6}"/>
              </a:ext>
            </a:extLst>
          </p:cNvPr>
          <p:cNvSpPr>
            <a:spLocks noChangeAspect="1" noChangeArrowheads="1"/>
          </p:cNvSpPr>
          <p:nvPr/>
        </p:nvSpPr>
        <p:spPr bwMode="auto">
          <a:xfrm>
            <a:off x="4077228" y="2222907"/>
            <a:ext cx="128016" cy="127054"/>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212121"/>
          </a:solidFill>
          <a:ln>
            <a:noFill/>
          </a:ln>
          <a:effectLst/>
        </p:spPr>
        <p:txBody>
          <a:bodyPr wrap="none" anchor="ctr"/>
          <a:lstStyle/>
          <a:p>
            <a:endParaRPr lang="en-US">
              <a:solidFill>
                <a:schemeClr val="bg1"/>
              </a:solidFill>
              <a:latin typeface="Century Gothic" panose="020B0502020202020204" pitchFamily="34" charset="0"/>
            </a:endParaRPr>
          </a:p>
        </p:txBody>
      </p:sp>
      <p:sp>
        <p:nvSpPr>
          <p:cNvPr id="27" name="Freeform 16">
            <a:extLst>
              <a:ext uri="{FF2B5EF4-FFF2-40B4-BE49-F238E27FC236}">
                <a16:creationId xmlns:a16="http://schemas.microsoft.com/office/drawing/2014/main" id="{80C53D4E-4C59-424F-8DFC-2F176B8DFB3F}"/>
              </a:ext>
            </a:extLst>
          </p:cNvPr>
          <p:cNvSpPr>
            <a:spLocks noChangeAspect="1" noChangeArrowheads="1"/>
          </p:cNvSpPr>
          <p:nvPr/>
        </p:nvSpPr>
        <p:spPr bwMode="auto">
          <a:xfrm>
            <a:off x="3819727" y="1975660"/>
            <a:ext cx="118872" cy="169241"/>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212121"/>
          </a:solidFill>
          <a:ln>
            <a:noFill/>
          </a:ln>
          <a:effectLst/>
        </p:spPr>
        <p:txBody>
          <a:bodyPr wrap="none" anchor="ctr"/>
          <a:lstStyle/>
          <a:p>
            <a:endParaRPr lang="en-US">
              <a:solidFill>
                <a:schemeClr val="bg1"/>
              </a:solidFill>
              <a:latin typeface="Century Gothic" panose="020B0502020202020204" pitchFamily="34" charset="0"/>
            </a:endParaRPr>
          </a:p>
        </p:txBody>
      </p:sp>
      <p:sp>
        <p:nvSpPr>
          <p:cNvPr id="28" name="TextBox 27">
            <a:extLst>
              <a:ext uri="{FF2B5EF4-FFF2-40B4-BE49-F238E27FC236}">
                <a16:creationId xmlns:a16="http://schemas.microsoft.com/office/drawing/2014/main" id="{E74123AD-AE22-4A20-9AAA-2BA418C5C44D}"/>
              </a:ext>
            </a:extLst>
          </p:cNvPr>
          <p:cNvSpPr txBox="1"/>
          <p:nvPr/>
        </p:nvSpPr>
        <p:spPr>
          <a:xfrm>
            <a:off x="3878980" y="1992793"/>
            <a:ext cx="2103120" cy="215444"/>
          </a:xfrm>
          <a:prstGeom prst="rect">
            <a:avLst/>
          </a:prstGeom>
          <a:noFill/>
        </p:spPr>
        <p:txBody>
          <a:bodyPr wrap="square" rtlCol="0">
            <a:spAutoFit/>
          </a:bodyPr>
          <a:lstStyle/>
          <a:p>
            <a:r>
              <a:rPr lang="en-US" sz="800" b="1" dirty="0">
                <a:solidFill>
                  <a:schemeClr val="bg1"/>
                </a:solidFill>
                <a:latin typeface="Century Gothic" panose="020B0502020202020204" pitchFamily="34" charset="0"/>
              </a:rPr>
              <a:t>111 N. Front St. YourTown, WA</a:t>
            </a:r>
          </a:p>
        </p:txBody>
      </p:sp>
      <p:sp>
        <p:nvSpPr>
          <p:cNvPr id="29" name="TextBox 28">
            <a:extLst>
              <a:ext uri="{FF2B5EF4-FFF2-40B4-BE49-F238E27FC236}">
                <a16:creationId xmlns:a16="http://schemas.microsoft.com/office/drawing/2014/main" id="{87BDA98B-713C-4DF1-A719-D2C56136B589}"/>
              </a:ext>
            </a:extLst>
          </p:cNvPr>
          <p:cNvSpPr txBox="1"/>
          <p:nvPr/>
        </p:nvSpPr>
        <p:spPr>
          <a:xfrm>
            <a:off x="4177222" y="2184677"/>
            <a:ext cx="1097280" cy="215444"/>
          </a:xfrm>
          <a:prstGeom prst="rect">
            <a:avLst/>
          </a:prstGeom>
          <a:noFill/>
        </p:spPr>
        <p:txBody>
          <a:bodyPr wrap="square" rtlCol="0">
            <a:spAutoFit/>
          </a:bodyPr>
          <a:lstStyle/>
          <a:p>
            <a:r>
              <a:rPr lang="en-US" sz="800" b="1" dirty="0">
                <a:solidFill>
                  <a:schemeClr val="bg1"/>
                </a:solidFill>
                <a:latin typeface="Century Gothic" panose="020B0502020202020204" pitchFamily="34" charset="0"/>
              </a:rPr>
              <a:t>555-555-1234</a:t>
            </a:r>
          </a:p>
        </p:txBody>
      </p:sp>
      <p:sp>
        <p:nvSpPr>
          <p:cNvPr id="38" name="Rectangle 37">
            <a:extLst>
              <a:ext uri="{FF2B5EF4-FFF2-40B4-BE49-F238E27FC236}">
                <a16:creationId xmlns:a16="http://schemas.microsoft.com/office/drawing/2014/main" id="{2300A6FB-34FD-4DCF-86BA-5B6999A92D9A}"/>
              </a:ext>
            </a:extLst>
          </p:cNvPr>
          <p:cNvSpPr/>
          <p:nvPr/>
        </p:nvSpPr>
        <p:spPr>
          <a:xfrm>
            <a:off x="6217919" y="2608934"/>
            <a:ext cx="2743200" cy="1920240"/>
          </a:xfrm>
          <a:prstGeom prst="rect">
            <a:avLst/>
          </a:prstGeom>
          <a:solidFill>
            <a:schemeClr val="tx1">
              <a:alpha val="5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39" name="Straight Connector 38">
            <a:extLst>
              <a:ext uri="{FF2B5EF4-FFF2-40B4-BE49-F238E27FC236}">
                <a16:creationId xmlns:a16="http://schemas.microsoft.com/office/drawing/2014/main" id="{44066990-A15E-4F60-8F22-876EDB4064EC}"/>
              </a:ext>
            </a:extLst>
          </p:cNvPr>
          <p:cNvCxnSpPr/>
          <p:nvPr/>
        </p:nvCxnSpPr>
        <p:spPr>
          <a:xfrm>
            <a:off x="6217919" y="2575253"/>
            <a:ext cx="2743200" cy="0"/>
          </a:xfrm>
          <a:prstGeom prst="line">
            <a:avLst/>
          </a:prstGeom>
          <a:solidFill>
            <a:srgbClr val="212121"/>
          </a:solidFill>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2C4E63BA-0B55-41C9-9973-64F7071A1713}"/>
              </a:ext>
            </a:extLst>
          </p:cNvPr>
          <p:cNvSpPr/>
          <p:nvPr/>
        </p:nvSpPr>
        <p:spPr>
          <a:xfrm>
            <a:off x="6221222" y="4981587"/>
            <a:ext cx="2743200" cy="1645920"/>
          </a:xfrm>
          <a:prstGeom prst="rect">
            <a:avLst/>
          </a:prstGeom>
          <a:solidFill>
            <a:schemeClr val="tx1">
              <a:alpha val="5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43" name="Straight Connector 42">
            <a:extLst>
              <a:ext uri="{FF2B5EF4-FFF2-40B4-BE49-F238E27FC236}">
                <a16:creationId xmlns:a16="http://schemas.microsoft.com/office/drawing/2014/main" id="{4FCB0783-1362-4667-94E5-256EA76B8CAB}"/>
              </a:ext>
            </a:extLst>
          </p:cNvPr>
          <p:cNvCxnSpPr/>
          <p:nvPr/>
        </p:nvCxnSpPr>
        <p:spPr>
          <a:xfrm>
            <a:off x="6221222" y="4947906"/>
            <a:ext cx="2743200" cy="0"/>
          </a:xfrm>
          <a:prstGeom prst="line">
            <a:avLst/>
          </a:prstGeom>
          <a:solidFill>
            <a:srgbClr val="212121"/>
          </a:solidFill>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0E97E492-851F-4BE4-8E8D-8C8E53862085}"/>
              </a:ext>
            </a:extLst>
          </p:cNvPr>
          <p:cNvSpPr txBox="1"/>
          <p:nvPr/>
        </p:nvSpPr>
        <p:spPr>
          <a:xfrm>
            <a:off x="618514" y="517175"/>
            <a:ext cx="2237692" cy="307777"/>
          </a:xfrm>
          <a:prstGeom prst="rect">
            <a:avLst/>
          </a:prstGeom>
          <a:noFill/>
        </p:spPr>
        <p:txBody>
          <a:bodyPr wrap="square" rtlCol="0">
            <a:spAutoFit/>
          </a:bodyPr>
          <a:lstStyle/>
          <a:p>
            <a:pPr algn="ctr"/>
            <a:r>
              <a:rPr lang="en-US" sz="700" i="1" dirty="0">
                <a:solidFill>
                  <a:schemeClr val="bg1"/>
                </a:solidFill>
                <a:latin typeface="Century Gothic" panose="020B0502020202020204" pitchFamily="34" charset="0"/>
              </a:rPr>
              <a:t>Lorem ipsum dolor sit amet, consectetur adipiscing elit Lorem ipsum</a:t>
            </a:r>
            <a:endParaRPr lang="en-US" sz="700" b="1" i="1" dirty="0">
              <a:solidFill>
                <a:schemeClr val="bg1"/>
              </a:solidFill>
              <a:latin typeface="Eras Medium ITC" panose="020B0602030504020804" pitchFamily="34" charset="0"/>
            </a:endParaRPr>
          </a:p>
        </p:txBody>
      </p:sp>
      <p:cxnSp>
        <p:nvCxnSpPr>
          <p:cNvPr id="50" name="Straight Connector 49">
            <a:extLst>
              <a:ext uri="{FF2B5EF4-FFF2-40B4-BE49-F238E27FC236}">
                <a16:creationId xmlns:a16="http://schemas.microsoft.com/office/drawing/2014/main" id="{CCC49973-BEF5-46F8-A596-9F1376DD719E}"/>
              </a:ext>
            </a:extLst>
          </p:cNvPr>
          <p:cNvCxnSpPr/>
          <p:nvPr/>
        </p:nvCxnSpPr>
        <p:spPr>
          <a:xfrm>
            <a:off x="548640" y="1153015"/>
            <a:ext cx="237744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A2AD7F01-2BCE-46BA-93E3-D0497FFA6287}"/>
              </a:ext>
            </a:extLst>
          </p:cNvPr>
          <p:cNvSpPr txBox="1"/>
          <p:nvPr/>
        </p:nvSpPr>
        <p:spPr>
          <a:xfrm>
            <a:off x="1989370" y="937571"/>
            <a:ext cx="502920" cy="215444"/>
          </a:xfrm>
          <a:prstGeom prst="rect">
            <a:avLst/>
          </a:prstGeom>
          <a:noFill/>
        </p:spPr>
        <p:txBody>
          <a:bodyPr wrap="square" rtlCol="0">
            <a:spAutoFit/>
          </a:bodyPr>
          <a:lstStyle/>
          <a:p>
            <a:r>
              <a:rPr lang="en-US" sz="800" i="1" spc="8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2" name="TextBox 51">
            <a:extLst>
              <a:ext uri="{FF2B5EF4-FFF2-40B4-BE49-F238E27FC236}">
                <a16:creationId xmlns:a16="http://schemas.microsoft.com/office/drawing/2014/main" id="{1831573E-B63A-4439-82D5-EF201973E123}"/>
              </a:ext>
            </a:extLst>
          </p:cNvPr>
          <p:cNvSpPr txBox="1"/>
          <p:nvPr/>
        </p:nvSpPr>
        <p:spPr>
          <a:xfrm>
            <a:off x="2468880" y="941832"/>
            <a:ext cx="502920" cy="215444"/>
          </a:xfrm>
          <a:prstGeom prst="rect">
            <a:avLst/>
          </a:prstGeom>
          <a:noFill/>
        </p:spPr>
        <p:txBody>
          <a:bodyPr wrap="square" rtlCol="0">
            <a:spAutoFit/>
          </a:bodyPr>
          <a:lstStyle/>
          <a:p>
            <a:r>
              <a:rPr lang="en-US" sz="800" i="1" spc="8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7" name="TextBox 46">
            <a:extLst>
              <a:ext uri="{FF2B5EF4-FFF2-40B4-BE49-F238E27FC236}">
                <a16:creationId xmlns:a16="http://schemas.microsoft.com/office/drawing/2014/main" id="{1FB540FB-61B6-46AC-B3D1-0C08B7C6B306}"/>
              </a:ext>
            </a:extLst>
          </p:cNvPr>
          <p:cNvSpPr txBox="1"/>
          <p:nvPr/>
        </p:nvSpPr>
        <p:spPr>
          <a:xfrm>
            <a:off x="457200" y="119570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48" name="TextBox 47">
            <a:extLst>
              <a:ext uri="{FF2B5EF4-FFF2-40B4-BE49-F238E27FC236}">
                <a16:creationId xmlns:a16="http://schemas.microsoft.com/office/drawing/2014/main" id="{8D886B93-1617-4A21-97F2-D4D9253164D3}"/>
              </a:ext>
            </a:extLst>
          </p:cNvPr>
          <p:cNvSpPr txBox="1"/>
          <p:nvPr/>
        </p:nvSpPr>
        <p:spPr>
          <a:xfrm>
            <a:off x="1956566" y="119570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53" name="TextBox 52">
            <a:extLst>
              <a:ext uri="{FF2B5EF4-FFF2-40B4-BE49-F238E27FC236}">
                <a16:creationId xmlns:a16="http://schemas.microsoft.com/office/drawing/2014/main" id="{D8A2DBE8-093B-4CC7-AED2-B26A7B5A11AC}"/>
              </a:ext>
            </a:extLst>
          </p:cNvPr>
          <p:cNvSpPr txBox="1"/>
          <p:nvPr/>
        </p:nvSpPr>
        <p:spPr>
          <a:xfrm>
            <a:off x="2432054" y="118872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56" name="TextBox 55">
            <a:extLst>
              <a:ext uri="{FF2B5EF4-FFF2-40B4-BE49-F238E27FC236}">
                <a16:creationId xmlns:a16="http://schemas.microsoft.com/office/drawing/2014/main" id="{1D2F8FB4-1E62-4955-8268-98940F419868}"/>
              </a:ext>
            </a:extLst>
          </p:cNvPr>
          <p:cNvSpPr txBox="1"/>
          <p:nvPr/>
        </p:nvSpPr>
        <p:spPr>
          <a:xfrm>
            <a:off x="457200" y="137858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57" name="TextBox 56">
            <a:extLst>
              <a:ext uri="{FF2B5EF4-FFF2-40B4-BE49-F238E27FC236}">
                <a16:creationId xmlns:a16="http://schemas.microsoft.com/office/drawing/2014/main" id="{5109B734-09D1-478F-AD3E-AEE59D79863E}"/>
              </a:ext>
            </a:extLst>
          </p:cNvPr>
          <p:cNvSpPr txBox="1"/>
          <p:nvPr/>
        </p:nvSpPr>
        <p:spPr>
          <a:xfrm>
            <a:off x="1956566" y="137858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58" name="TextBox 57">
            <a:extLst>
              <a:ext uri="{FF2B5EF4-FFF2-40B4-BE49-F238E27FC236}">
                <a16:creationId xmlns:a16="http://schemas.microsoft.com/office/drawing/2014/main" id="{A9E37D6A-AA43-49AA-BDC2-53BC3E19BB2A}"/>
              </a:ext>
            </a:extLst>
          </p:cNvPr>
          <p:cNvSpPr txBox="1"/>
          <p:nvPr/>
        </p:nvSpPr>
        <p:spPr>
          <a:xfrm>
            <a:off x="2432054" y="137160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60" name="TextBox 59">
            <a:extLst>
              <a:ext uri="{FF2B5EF4-FFF2-40B4-BE49-F238E27FC236}">
                <a16:creationId xmlns:a16="http://schemas.microsoft.com/office/drawing/2014/main" id="{A88F5AD4-D193-40F6-80E7-66B2E18EF68B}"/>
              </a:ext>
            </a:extLst>
          </p:cNvPr>
          <p:cNvSpPr txBox="1"/>
          <p:nvPr/>
        </p:nvSpPr>
        <p:spPr>
          <a:xfrm>
            <a:off x="457200" y="156146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61" name="TextBox 60">
            <a:extLst>
              <a:ext uri="{FF2B5EF4-FFF2-40B4-BE49-F238E27FC236}">
                <a16:creationId xmlns:a16="http://schemas.microsoft.com/office/drawing/2014/main" id="{8B9C65E2-660F-4ED3-8578-0C5ACA1F3277}"/>
              </a:ext>
            </a:extLst>
          </p:cNvPr>
          <p:cNvSpPr txBox="1"/>
          <p:nvPr/>
        </p:nvSpPr>
        <p:spPr>
          <a:xfrm>
            <a:off x="1956566" y="156146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62" name="TextBox 61">
            <a:extLst>
              <a:ext uri="{FF2B5EF4-FFF2-40B4-BE49-F238E27FC236}">
                <a16:creationId xmlns:a16="http://schemas.microsoft.com/office/drawing/2014/main" id="{CC3445B6-0612-438C-AB19-67F3F1F52695}"/>
              </a:ext>
            </a:extLst>
          </p:cNvPr>
          <p:cNvSpPr txBox="1"/>
          <p:nvPr/>
        </p:nvSpPr>
        <p:spPr>
          <a:xfrm>
            <a:off x="2432054" y="155448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64" name="TextBox 63">
            <a:extLst>
              <a:ext uri="{FF2B5EF4-FFF2-40B4-BE49-F238E27FC236}">
                <a16:creationId xmlns:a16="http://schemas.microsoft.com/office/drawing/2014/main" id="{76FB79CA-A498-401A-B107-5206A7E9AB9F}"/>
              </a:ext>
            </a:extLst>
          </p:cNvPr>
          <p:cNvSpPr txBox="1"/>
          <p:nvPr/>
        </p:nvSpPr>
        <p:spPr>
          <a:xfrm>
            <a:off x="457200" y="174434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65" name="TextBox 64">
            <a:extLst>
              <a:ext uri="{FF2B5EF4-FFF2-40B4-BE49-F238E27FC236}">
                <a16:creationId xmlns:a16="http://schemas.microsoft.com/office/drawing/2014/main" id="{2753F291-7A68-4A4C-B473-517228DB903C}"/>
              </a:ext>
            </a:extLst>
          </p:cNvPr>
          <p:cNvSpPr txBox="1"/>
          <p:nvPr/>
        </p:nvSpPr>
        <p:spPr>
          <a:xfrm>
            <a:off x="1956566" y="174434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66" name="TextBox 65">
            <a:extLst>
              <a:ext uri="{FF2B5EF4-FFF2-40B4-BE49-F238E27FC236}">
                <a16:creationId xmlns:a16="http://schemas.microsoft.com/office/drawing/2014/main" id="{04A6502F-D0CC-4926-881A-47CACE1036B0}"/>
              </a:ext>
            </a:extLst>
          </p:cNvPr>
          <p:cNvSpPr txBox="1"/>
          <p:nvPr/>
        </p:nvSpPr>
        <p:spPr>
          <a:xfrm>
            <a:off x="2432054" y="173736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68" name="TextBox 67">
            <a:extLst>
              <a:ext uri="{FF2B5EF4-FFF2-40B4-BE49-F238E27FC236}">
                <a16:creationId xmlns:a16="http://schemas.microsoft.com/office/drawing/2014/main" id="{B56B4222-33F1-4BD7-8F24-5ADF642C696E}"/>
              </a:ext>
            </a:extLst>
          </p:cNvPr>
          <p:cNvSpPr txBox="1"/>
          <p:nvPr/>
        </p:nvSpPr>
        <p:spPr>
          <a:xfrm>
            <a:off x="457200" y="192722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69" name="TextBox 68">
            <a:extLst>
              <a:ext uri="{FF2B5EF4-FFF2-40B4-BE49-F238E27FC236}">
                <a16:creationId xmlns:a16="http://schemas.microsoft.com/office/drawing/2014/main" id="{CD8FDF2F-54E1-426F-991A-E490411B1138}"/>
              </a:ext>
            </a:extLst>
          </p:cNvPr>
          <p:cNvSpPr txBox="1"/>
          <p:nvPr/>
        </p:nvSpPr>
        <p:spPr>
          <a:xfrm>
            <a:off x="1956566" y="192722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70" name="TextBox 69">
            <a:extLst>
              <a:ext uri="{FF2B5EF4-FFF2-40B4-BE49-F238E27FC236}">
                <a16:creationId xmlns:a16="http://schemas.microsoft.com/office/drawing/2014/main" id="{931A348F-2588-4AE7-9722-4239CB8C78D0}"/>
              </a:ext>
            </a:extLst>
          </p:cNvPr>
          <p:cNvSpPr txBox="1"/>
          <p:nvPr/>
        </p:nvSpPr>
        <p:spPr>
          <a:xfrm>
            <a:off x="2432054" y="192024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72" name="TextBox 71">
            <a:extLst>
              <a:ext uri="{FF2B5EF4-FFF2-40B4-BE49-F238E27FC236}">
                <a16:creationId xmlns:a16="http://schemas.microsoft.com/office/drawing/2014/main" id="{F9B7EBD2-AAFE-4049-AA6A-B4D257227C97}"/>
              </a:ext>
            </a:extLst>
          </p:cNvPr>
          <p:cNvSpPr txBox="1"/>
          <p:nvPr/>
        </p:nvSpPr>
        <p:spPr>
          <a:xfrm>
            <a:off x="457200" y="211010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73" name="TextBox 72">
            <a:extLst>
              <a:ext uri="{FF2B5EF4-FFF2-40B4-BE49-F238E27FC236}">
                <a16:creationId xmlns:a16="http://schemas.microsoft.com/office/drawing/2014/main" id="{9C25BB5F-70D9-47C5-9CCB-E2B00DBCE165}"/>
              </a:ext>
            </a:extLst>
          </p:cNvPr>
          <p:cNvSpPr txBox="1"/>
          <p:nvPr/>
        </p:nvSpPr>
        <p:spPr>
          <a:xfrm>
            <a:off x="1956566" y="211010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74" name="TextBox 73">
            <a:extLst>
              <a:ext uri="{FF2B5EF4-FFF2-40B4-BE49-F238E27FC236}">
                <a16:creationId xmlns:a16="http://schemas.microsoft.com/office/drawing/2014/main" id="{FD1E58F6-15CE-4B2F-89C0-8F841A4DB1A2}"/>
              </a:ext>
            </a:extLst>
          </p:cNvPr>
          <p:cNvSpPr txBox="1"/>
          <p:nvPr/>
        </p:nvSpPr>
        <p:spPr>
          <a:xfrm>
            <a:off x="2432054" y="210312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76" name="TextBox 75">
            <a:extLst>
              <a:ext uri="{FF2B5EF4-FFF2-40B4-BE49-F238E27FC236}">
                <a16:creationId xmlns:a16="http://schemas.microsoft.com/office/drawing/2014/main" id="{5B3E90CC-24B6-42BC-9E31-A03F6BF615F1}"/>
              </a:ext>
            </a:extLst>
          </p:cNvPr>
          <p:cNvSpPr txBox="1"/>
          <p:nvPr/>
        </p:nvSpPr>
        <p:spPr>
          <a:xfrm>
            <a:off x="457200" y="229298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77" name="TextBox 76">
            <a:extLst>
              <a:ext uri="{FF2B5EF4-FFF2-40B4-BE49-F238E27FC236}">
                <a16:creationId xmlns:a16="http://schemas.microsoft.com/office/drawing/2014/main" id="{F5FD8825-A37E-46B1-AE96-F68AABEA31CD}"/>
              </a:ext>
            </a:extLst>
          </p:cNvPr>
          <p:cNvSpPr txBox="1"/>
          <p:nvPr/>
        </p:nvSpPr>
        <p:spPr>
          <a:xfrm>
            <a:off x="1956566" y="229298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78" name="TextBox 77">
            <a:extLst>
              <a:ext uri="{FF2B5EF4-FFF2-40B4-BE49-F238E27FC236}">
                <a16:creationId xmlns:a16="http://schemas.microsoft.com/office/drawing/2014/main" id="{0C6629C0-9EFD-4210-A106-6FD0AF8BC454}"/>
              </a:ext>
            </a:extLst>
          </p:cNvPr>
          <p:cNvSpPr txBox="1"/>
          <p:nvPr/>
        </p:nvSpPr>
        <p:spPr>
          <a:xfrm>
            <a:off x="2432054" y="228600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80" name="TextBox 79">
            <a:extLst>
              <a:ext uri="{FF2B5EF4-FFF2-40B4-BE49-F238E27FC236}">
                <a16:creationId xmlns:a16="http://schemas.microsoft.com/office/drawing/2014/main" id="{B2086F65-CCDC-4B4E-8153-42194935B9A0}"/>
              </a:ext>
            </a:extLst>
          </p:cNvPr>
          <p:cNvSpPr txBox="1"/>
          <p:nvPr/>
        </p:nvSpPr>
        <p:spPr>
          <a:xfrm>
            <a:off x="457200" y="247586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81" name="TextBox 80">
            <a:extLst>
              <a:ext uri="{FF2B5EF4-FFF2-40B4-BE49-F238E27FC236}">
                <a16:creationId xmlns:a16="http://schemas.microsoft.com/office/drawing/2014/main" id="{426B78A0-D89D-4DC3-B2BD-2FE5DABCB300}"/>
              </a:ext>
            </a:extLst>
          </p:cNvPr>
          <p:cNvSpPr txBox="1"/>
          <p:nvPr/>
        </p:nvSpPr>
        <p:spPr>
          <a:xfrm>
            <a:off x="1956566" y="247586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82" name="TextBox 81">
            <a:extLst>
              <a:ext uri="{FF2B5EF4-FFF2-40B4-BE49-F238E27FC236}">
                <a16:creationId xmlns:a16="http://schemas.microsoft.com/office/drawing/2014/main" id="{A0F12C12-D918-4E3C-B227-2B0CA3701285}"/>
              </a:ext>
            </a:extLst>
          </p:cNvPr>
          <p:cNvSpPr txBox="1"/>
          <p:nvPr/>
        </p:nvSpPr>
        <p:spPr>
          <a:xfrm>
            <a:off x="2432054" y="246888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84" name="TextBox 83">
            <a:extLst>
              <a:ext uri="{FF2B5EF4-FFF2-40B4-BE49-F238E27FC236}">
                <a16:creationId xmlns:a16="http://schemas.microsoft.com/office/drawing/2014/main" id="{CCC9C975-C0E8-45BF-9C99-674FA040A68E}"/>
              </a:ext>
            </a:extLst>
          </p:cNvPr>
          <p:cNvSpPr txBox="1"/>
          <p:nvPr/>
        </p:nvSpPr>
        <p:spPr>
          <a:xfrm>
            <a:off x="457200" y="265874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85" name="TextBox 84">
            <a:extLst>
              <a:ext uri="{FF2B5EF4-FFF2-40B4-BE49-F238E27FC236}">
                <a16:creationId xmlns:a16="http://schemas.microsoft.com/office/drawing/2014/main" id="{6C4AFA45-D292-40B9-B2CD-DE60AA2FDC59}"/>
              </a:ext>
            </a:extLst>
          </p:cNvPr>
          <p:cNvSpPr txBox="1"/>
          <p:nvPr/>
        </p:nvSpPr>
        <p:spPr>
          <a:xfrm>
            <a:off x="1956566" y="265874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86" name="TextBox 85">
            <a:extLst>
              <a:ext uri="{FF2B5EF4-FFF2-40B4-BE49-F238E27FC236}">
                <a16:creationId xmlns:a16="http://schemas.microsoft.com/office/drawing/2014/main" id="{EFA67970-7262-4635-A7FA-55AA4219B5C8}"/>
              </a:ext>
            </a:extLst>
          </p:cNvPr>
          <p:cNvSpPr txBox="1"/>
          <p:nvPr/>
        </p:nvSpPr>
        <p:spPr>
          <a:xfrm>
            <a:off x="2432054" y="265176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88" name="TextBox 87">
            <a:extLst>
              <a:ext uri="{FF2B5EF4-FFF2-40B4-BE49-F238E27FC236}">
                <a16:creationId xmlns:a16="http://schemas.microsoft.com/office/drawing/2014/main" id="{F9ACE13A-81E2-45D3-BB9E-0CA569715E82}"/>
              </a:ext>
            </a:extLst>
          </p:cNvPr>
          <p:cNvSpPr txBox="1"/>
          <p:nvPr/>
        </p:nvSpPr>
        <p:spPr>
          <a:xfrm>
            <a:off x="457200" y="284162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89" name="TextBox 88">
            <a:extLst>
              <a:ext uri="{FF2B5EF4-FFF2-40B4-BE49-F238E27FC236}">
                <a16:creationId xmlns:a16="http://schemas.microsoft.com/office/drawing/2014/main" id="{FDF0F4BC-11A6-49FF-8EA1-DEC24F756258}"/>
              </a:ext>
            </a:extLst>
          </p:cNvPr>
          <p:cNvSpPr txBox="1"/>
          <p:nvPr/>
        </p:nvSpPr>
        <p:spPr>
          <a:xfrm>
            <a:off x="1956566" y="284162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90" name="TextBox 89">
            <a:extLst>
              <a:ext uri="{FF2B5EF4-FFF2-40B4-BE49-F238E27FC236}">
                <a16:creationId xmlns:a16="http://schemas.microsoft.com/office/drawing/2014/main" id="{2D8C35E9-7764-4126-8DD4-5E0AE750B561}"/>
              </a:ext>
            </a:extLst>
          </p:cNvPr>
          <p:cNvSpPr txBox="1"/>
          <p:nvPr/>
        </p:nvSpPr>
        <p:spPr>
          <a:xfrm>
            <a:off x="2432054" y="283464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92" name="TextBox 91">
            <a:extLst>
              <a:ext uri="{FF2B5EF4-FFF2-40B4-BE49-F238E27FC236}">
                <a16:creationId xmlns:a16="http://schemas.microsoft.com/office/drawing/2014/main" id="{331B68D6-8422-447E-B1BC-F7F98C7D9621}"/>
              </a:ext>
            </a:extLst>
          </p:cNvPr>
          <p:cNvSpPr txBox="1"/>
          <p:nvPr/>
        </p:nvSpPr>
        <p:spPr>
          <a:xfrm>
            <a:off x="456622" y="302450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93" name="TextBox 92">
            <a:extLst>
              <a:ext uri="{FF2B5EF4-FFF2-40B4-BE49-F238E27FC236}">
                <a16:creationId xmlns:a16="http://schemas.microsoft.com/office/drawing/2014/main" id="{8909698B-FEF0-4FCB-80BB-9947CDA86926}"/>
              </a:ext>
            </a:extLst>
          </p:cNvPr>
          <p:cNvSpPr txBox="1"/>
          <p:nvPr/>
        </p:nvSpPr>
        <p:spPr>
          <a:xfrm>
            <a:off x="1955988" y="302450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94" name="TextBox 93">
            <a:extLst>
              <a:ext uri="{FF2B5EF4-FFF2-40B4-BE49-F238E27FC236}">
                <a16:creationId xmlns:a16="http://schemas.microsoft.com/office/drawing/2014/main" id="{39C2930A-76DF-4035-8616-AFD3CB7120C0}"/>
              </a:ext>
            </a:extLst>
          </p:cNvPr>
          <p:cNvSpPr txBox="1"/>
          <p:nvPr/>
        </p:nvSpPr>
        <p:spPr>
          <a:xfrm>
            <a:off x="2431476" y="301752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96" name="TextBox 95">
            <a:extLst>
              <a:ext uri="{FF2B5EF4-FFF2-40B4-BE49-F238E27FC236}">
                <a16:creationId xmlns:a16="http://schemas.microsoft.com/office/drawing/2014/main" id="{F27FC19F-7F39-46B7-AF9A-4838B0FBC336}"/>
              </a:ext>
            </a:extLst>
          </p:cNvPr>
          <p:cNvSpPr txBox="1"/>
          <p:nvPr/>
        </p:nvSpPr>
        <p:spPr>
          <a:xfrm>
            <a:off x="456622" y="320738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97" name="TextBox 96">
            <a:extLst>
              <a:ext uri="{FF2B5EF4-FFF2-40B4-BE49-F238E27FC236}">
                <a16:creationId xmlns:a16="http://schemas.microsoft.com/office/drawing/2014/main" id="{5A890618-1D19-40E0-9DA5-1E621285A1C5}"/>
              </a:ext>
            </a:extLst>
          </p:cNvPr>
          <p:cNvSpPr txBox="1"/>
          <p:nvPr/>
        </p:nvSpPr>
        <p:spPr>
          <a:xfrm>
            <a:off x="1955988" y="320738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98" name="TextBox 97">
            <a:extLst>
              <a:ext uri="{FF2B5EF4-FFF2-40B4-BE49-F238E27FC236}">
                <a16:creationId xmlns:a16="http://schemas.microsoft.com/office/drawing/2014/main" id="{26B364CB-9C3E-4DA7-B1D6-ABD46E8F33B3}"/>
              </a:ext>
            </a:extLst>
          </p:cNvPr>
          <p:cNvSpPr txBox="1"/>
          <p:nvPr/>
        </p:nvSpPr>
        <p:spPr>
          <a:xfrm>
            <a:off x="2431476" y="320040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00" name="TextBox 99">
            <a:extLst>
              <a:ext uri="{FF2B5EF4-FFF2-40B4-BE49-F238E27FC236}">
                <a16:creationId xmlns:a16="http://schemas.microsoft.com/office/drawing/2014/main" id="{93B40DE9-A534-4CA9-8339-B0D5A00320D9}"/>
              </a:ext>
            </a:extLst>
          </p:cNvPr>
          <p:cNvSpPr txBox="1"/>
          <p:nvPr/>
        </p:nvSpPr>
        <p:spPr>
          <a:xfrm>
            <a:off x="456622" y="339026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01" name="TextBox 100">
            <a:extLst>
              <a:ext uri="{FF2B5EF4-FFF2-40B4-BE49-F238E27FC236}">
                <a16:creationId xmlns:a16="http://schemas.microsoft.com/office/drawing/2014/main" id="{EDEAD111-112C-41F1-AF48-C18BDD8988C9}"/>
              </a:ext>
            </a:extLst>
          </p:cNvPr>
          <p:cNvSpPr txBox="1"/>
          <p:nvPr/>
        </p:nvSpPr>
        <p:spPr>
          <a:xfrm>
            <a:off x="1955988" y="339026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02" name="TextBox 101">
            <a:extLst>
              <a:ext uri="{FF2B5EF4-FFF2-40B4-BE49-F238E27FC236}">
                <a16:creationId xmlns:a16="http://schemas.microsoft.com/office/drawing/2014/main" id="{138F2446-A83D-4BFD-8687-1A214865443D}"/>
              </a:ext>
            </a:extLst>
          </p:cNvPr>
          <p:cNvSpPr txBox="1"/>
          <p:nvPr/>
        </p:nvSpPr>
        <p:spPr>
          <a:xfrm>
            <a:off x="2431476" y="338328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04" name="TextBox 103">
            <a:extLst>
              <a:ext uri="{FF2B5EF4-FFF2-40B4-BE49-F238E27FC236}">
                <a16:creationId xmlns:a16="http://schemas.microsoft.com/office/drawing/2014/main" id="{0922B9D7-DF56-48FB-8879-97D510B9A72C}"/>
              </a:ext>
            </a:extLst>
          </p:cNvPr>
          <p:cNvSpPr txBox="1"/>
          <p:nvPr/>
        </p:nvSpPr>
        <p:spPr>
          <a:xfrm>
            <a:off x="456622" y="357314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05" name="TextBox 104">
            <a:extLst>
              <a:ext uri="{FF2B5EF4-FFF2-40B4-BE49-F238E27FC236}">
                <a16:creationId xmlns:a16="http://schemas.microsoft.com/office/drawing/2014/main" id="{59DFE1EE-D586-46F6-8BE4-583A2AC4B5B6}"/>
              </a:ext>
            </a:extLst>
          </p:cNvPr>
          <p:cNvSpPr txBox="1"/>
          <p:nvPr/>
        </p:nvSpPr>
        <p:spPr>
          <a:xfrm>
            <a:off x="1955988" y="357314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06" name="TextBox 105">
            <a:extLst>
              <a:ext uri="{FF2B5EF4-FFF2-40B4-BE49-F238E27FC236}">
                <a16:creationId xmlns:a16="http://schemas.microsoft.com/office/drawing/2014/main" id="{3DA8080C-FCD1-431B-865B-33EFC5A6F91D}"/>
              </a:ext>
            </a:extLst>
          </p:cNvPr>
          <p:cNvSpPr txBox="1"/>
          <p:nvPr/>
        </p:nvSpPr>
        <p:spPr>
          <a:xfrm>
            <a:off x="2431476" y="356616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19" name="Rectangle 118">
            <a:extLst>
              <a:ext uri="{FF2B5EF4-FFF2-40B4-BE49-F238E27FC236}">
                <a16:creationId xmlns:a16="http://schemas.microsoft.com/office/drawing/2014/main" id="{6864D828-3C65-40E4-B146-009E3C29F4E0}"/>
              </a:ext>
            </a:extLst>
          </p:cNvPr>
          <p:cNvSpPr>
            <a:spLocks noChangeAspect="1"/>
          </p:cNvSpPr>
          <p:nvPr/>
        </p:nvSpPr>
        <p:spPr>
          <a:xfrm rot="21060000">
            <a:off x="974798" y="3972710"/>
            <a:ext cx="731520" cy="430898"/>
          </a:xfrm>
          <a:prstGeom prst="rect">
            <a:avLst/>
          </a:prstGeom>
          <a:blipFill>
            <a:blip r:embed="rId3"/>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0" name="Rectangle 119">
            <a:extLst>
              <a:ext uri="{FF2B5EF4-FFF2-40B4-BE49-F238E27FC236}">
                <a16:creationId xmlns:a16="http://schemas.microsoft.com/office/drawing/2014/main" id="{6781D482-EDDA-4BC1-A610-6FD3596A8786}"/>
              </a:ext>
            </a:extLst>
          </p:cNvPr>
          <p:cNvSpPr>
            <a:spLocks noChangeAspect="1"/>
          </p:cNvSpPr>
          <p:nvPr/>
        </p:nvSpPr>
        <p:spPr>
          <a:xfrm rot="480000">
            <a:off x="1608336" y="4029555"/>
            <a:ext cx="731520" cy="430898"/>
          </a:xfrm>
          <a:prstGeom prst="rect">
            <a:avLst/>
          </a:prstGeom>
          <a:blipFill>
            <a:blip r:embed="rId4"/>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1" name="Rectangle 120">
            <a:extLst>
              <a:ext uri="{FF2B5EF4-FFF2-40B4-BE49-F238E27FC236}">
                <a16:creationId xmlns:a16="http://schemas.microsoft.com/office/drawing/2014/main" id="{1EB0D5DB-E812-48E2-902F-E99449DA07F1}"/>
              </a:ext>
            </a:extLst>
          </p:cNvPr>
          <p:cNvSpPr>
            <a:spLocks noChangeAspect="1"/>
          </p:cNvSpPr>
          <p:nvPr/>
        </p:nvSpPr>
        <p:spPr>
          <a:xfrm rot="21060000">
            <a:off x="3917468" y="5979754"/>
            <a:ext cx="731520" cy="430898"/>
          </a:xfrm>
          <a:prstGeom prst="rect">
            <a:avLst/>
          </a:prstGeom>
          <a:blipFill>
            <a:blip r:embed="rId5"/>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2" name="Rectangle 121">
            <a:extLst>
              <a:ext uri="{FF2B5EF4-FFF2-40B4-BE49-F238E27FC236}">
                <a16:creationId xmlns:a16="http://schemas.microsoft.com/office/drawing/2014/main" id="{4BA75FCD-D744-4879-A5E9-ED3910EAC7F2}"/>
              </a:ext>
            </a:extLst>
          </p:cNvPr>
          <p:cNvSpPr>
            <a:spLocks noChangeAspect="1"/>
          </p:cNvSpPr>
          <p:nvPr/>
        </p:nvSpPr>
        <p:spPr>
          <a:xfrm rot="480000">
            <a:off x="4551006" y="6036599"/>
            <a:ext cx="731520" cy="430898"/>
          </a:xfrm>
          <a:prstGeom prst="rect">
            <a:avLst/>
          </a:prstGeom>
          <a:blipFill>
            <a:blip r:embed="rId6"/>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3" name="TextBox 122">
            <a:extLst>
              <a:ext uri="{FF2B5EF4-FFF2-40B4-BE49-F238E27FC236}">
                <a16:creationId xmlns:a16="http://schemas.microsoft.com/office/drawing/2014/main" id="{A9A4E723-1A6C-4979-AE26-BD76B047B26E}"/>
              </a:ext>
            </a:extLst>
          </p:cNvPr>
          <p:cNvSpPr txBox="1"/>
          <p:nvPr/>
        </p:nvSpPr>
        <p:spPr>
          <a:xfrm>
            <a:off x="3521963" y="2962952"/>
            <a:ext cx="2237692" cy="307777"/>
          </a:xfrm>
          <a:prstGeom prst="rect">
            <a:avLst/>
          </a:prstGeom>
          <a:noFill/>
        </p:spPr>
        <p:txBody>
          <a:bodyPr wrap="square" rtlCol="0">
            <a:spAutoFit/>
          </a:bodyPr>
          <a:lstStyle/>
          <a:p>
            <a:pPr algn="ctr"/>
            <a:r>
              <a:rPr lang="en-US" sz="700" i="1" dirty="0">
                <a:solidFill>
                  <a:schemeClr val="bg1"/>
                </a:solidFill>
                <a:latin typeface="Century Gothic" panose="020B0502020202020204" pitchFamily="34" charset="0"/>
              </a:rPr>
              <a:t>Lorem ipsum dolor sit amet, consectetur adipiscing elit Lorem ipsum</a:t>
            </a:r>
            <a:endParaRPr lang="en-US" sz="700" b="1" i="1" dirty="0">
              <a:solidFill>
                <a:schemeClr val="bg1"/>
              </a:solidFill>
              <a:latin typeface="Eras Medium ITC" panose="020B0602030504020804" pitchFamily="34" charset="0"/>
            </a:endParaRPr>
          </a:p>
        </p:txBody>
      </p:sp>
      <p:cxnSp>
        <p:nvCxnSpPr>
          <p:cNvPr id="124" name="Straight Connector 123">
            <a:extLst>
              <a:ext uri="{FF2B5EF4-FFF2-40B4-BE49-F238E27FC236}">
                <a16:creationId xmlns:a16="http://schemas.microsoft.com/office/drawing/2014/main" id="{BF39BA6C-0320-479F-88D7-373FC734CA62}"/>
              </a:ext>
            </a:extLst>
          </p:cNvPr>
          <p:cNvCxnSpPr/>
          <p:nvPr/>
        </p:nvCxnSpPr>
        <p:spPr>
          <a:xfrm>
            <a:off x="3452089" y="3560692"/>
            <a:ext cx="237744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8F898625-B304-4089-850D-A652E582F743}"/>
              </a:ext>
            </a:extLst>
          </p:cNvPr>
          <p:cNvSpPr txBox="1"/>
          <p:nvPr/>
        </p:nvSpPr>
        <p:spPr>
          <a:xfrm>
            <a:off x="4892819" y="3345248"/>
            <a:ext cx="502920" cy="215444"/>
          </a:xfrm>
          <a:prstGeom prst="rect">
            <a:avLst/>
          </a:prstGeom>
          <a:noFill/>
        </p:spPr>
        <p:txBody>
          <a:bodyPr wrap="square" rtlCol="0">
            <a:spAutoFit/>
          </a:bodyPr>
          <a:lstStyle/>
          <a:p>
            <a:r>
              <a:rPr lang="en-US" sz="800" i="1" spc="8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6" name="TextBox 125">
            <a:extLst>
              <a:ext uri="{FF2B5EF4-FFF2-40B4-BE49-F238E27FC236}">
                <a16:creationId xmlns:a16="http://schemas.microsoft.com/office/drawing/2014/main" id="{1520C006-3B79-4FD9-8C4D-04715CAAA062}"/>
              </a:ext>
            </a:extLst>
          </p:cNvPr>
          <p:cNvSpPr txBox="1"/>
          <p:nvPr/>
        </p:nvSpPr>
        <p:spPr>
          <a:xfrm>
            <a:off x="5372329" y="3349509"/>
            <a:ext cx="502920" cy="215444"/>
          </a:xfrm>
          <a:prstGeom prst="rect">
            <a:avLst/>
          </a:prstGeom>
          <a:noFill/>
        </p:spPr>
        <p:txBody>
          <a:bodyPr wrap="square" rtlCol="0">
            <a:spAutoFit/>
          </a:bodyPr>
          <a:lstStyle/>
          <a:p>
            <a:r>
              <a:rPr lang="en-US" sz="800" i="1" spc="8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8" name="TextBox 127">
            <a:extLst>
              <a:ext uri="{FF2B5EF4-FFF2-40B4-BE49-F238E27FC236}">
                <a16:creationId xmlns:a16="http://schemas.microsoft.com/office/drawing/2014/main" id="{5E76A5BA-3A8F-45BA-8793-147F96A37A93}"/>
              </a:ext>
            </a:extLst>
          </p:cNvPr>
          <p:cNvSpPr txBox="1"/>
          <p:nvPr/>
        </p:nvSpPr>
        <p:spPr>
          <a:xfrm>
            <a:off x="3360649" y="3786264"/>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29" name="TextBox 128">
            <a:extLst>
              <a:ext uri="{FF2B5EF4-FFF2-40B4-BE49-F238E27FC236}">
                <a16:creationId xmlns:a16="http://schemas.microsoft.com/office/drawing/2014/main" id="{173BE490-A9D5-4B4D-BEFE-64B63900198A}"/>
              </a:ext>
            </a:extLst>
          </p:cNvPr>
          <p:cNvSpPr txBox="1"/>
          <p:nvPr/>
        </p:nvSpPr>
        <p:spPr>
          <a:xfrm>
            <a:off x="4860015" y="378626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30" name="TextBox 129">
            <a:extLst>
              <a:ext uri="{FF2B5EF4-FFF2-40B4-BE49-F238E27FC236}">
                <a16:creationId xmlns:a16="http://schemas.microsoft.com/office/drawing/2014/main" id="{6739210C-2FE4-4ADB-BBF2-B43DDE31FBE2}"/>
              </a:ext>
            </a:extLst>
          </p:cNvPr>
          <p:cNvSpPr txBox="1"/>
          <p:nvPr/>
        </p:nvSpPr>
        <p:spPr>
          <a:xfrm>
            <a:off x="5335503" y="377927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32" name="TextBox 131">
            <a:extLst>
              <a:ext uri="{FF2B5EF4-FFF2-40B4-BE49-F238E27FC236}">
                <a16:creationId xmlns:a16="http://schemas.microsoft.com/office/drawing/2014/main" id="{55D8D40A-B56D-4755-9ECD-5D514A83D9BE}"/>
              </a:ext>
            </a:extLst>
          </p:cNvPr>
          <p:cNvSpPr txBox="1"/>
          <p:nvPr/>
        </p:nvSpPr>
        <p:spPr>
          <a:xfrm>
            <a:off x="3360649" y="3969144"/>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33" name="TextBox 132">
            <a:extLst>
              <a:ext uri="{FF2B5EF4-FFF2-40B4-BE49-F238E27FC236}">
                <a16:creationId xmlns:a16="http://schemas.microsoft.com/office/drawing/2014/main" id="{E9A2F09C-4850-4C3D-9706-B7F7FE58CA00}"/>
              </a:ext>
            </a:extLst>
          </p:cNvPr>
          <p:cNvSpPr txBox="1"/>
          <p:nvPr/>
        </p:nvSpPr>
        <p:spPr>
          <a:xfrm>
            <a:off x="4860015" y="396914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34" name="TextBox 133">
            <a:extLst>
              <a:ext uri="{FF2B5EF4-FFF2-40B4-BE49-F238E27FC236}">
                <a16:creationId xmlns:a16="http://schemas.microsoft.com/office/drawing/2014/main" id="{F3E05028-9131-420A-A29C-8130ECC3E589}"/>
              </a:ext>
            </a:extLst>
          </p:cNvPr>
          <p:cNvSpPr txBox="1"/>
          <p:nvPr/>
        </p:nvSpPr>
        <p:spPr>
          <a:xfrm>
            <a:off x="5335503" y="396215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36" name="TextBox 135">
            <a:extLst>
              <a:ext uri="{FF2B5EF4-FFF2-40B4-BE49-F238E27FC236}">
                <a16:creationId xmlns:a16="http://schemas.microsoft.com/office/drawing/2014/main" id="{837A531C-CED2-4E0D-B38C-2B31732AF18F}"/>
              </a:ext>
            </a:extLst>
          </p:cNvPr>
          <p:cNvSpPr txBox="1"/>
          <p:nvPr/>
        </p:nvSpPr>
        <p:spPr>
          <a:xfrm>
            <a:off x="3360649" y="4152024"/>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37" name="TextBox 136">
            <a:extLst>
              <a:ext uri="{FF2B5EF4-FFF2-40B4-BE49-F238E27FC236}">
                <a16:creationId xmlns:a16="http://schemas.microsoft.com/office/drawing/2014/main" id="{58360662-3788-46E3-ACE9-F5EBF0EAA203}"/>
              </a:ext>
            </a:extLst>
          </p:cNvPr>
          <p:cNvSpPr txBox="1"/>
          <p:nvPr/>
        </p:nvSpPr>
        <p:spPr>
          <a:xfrm>
            <a:off x="4860015" y="415202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38" name="TextBox 137">
            <a:extLst>
              <a:ext uri="{FF2B5EF4-FFF2-40B4-BE49-F238E27FC236}">
                <a16:creationId xmlns:a16="http://schemas.microsoft.com/office/drawing/2014/main" id="{2E600E1F-C05F-445E-B1F9-ED33B49F3E30}"/>
              </a:ext>
            </a:extLst>
          </p:cNvPr>
          <p:cNvSpPr txBox="1"/>
          <p:nvPr/>
        </p:nvSpPr>
        <p:spPr>
          <a:xfrm>
            <a:off x="5335503" y="414503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40" name="TextBox 139">
            <a:extLst>
              <a:ext uri="{FF2B5EF4-FFF2-40B4-BE49-F238E27FC236}">
                <a16:creationId xmlns:a16="http://schemas.microsoft.com/office/drawing/2014/main" id="{7F3FDAB0-AC5A-4A4D-8E57-B347B915CDB3}"/>
              </a:ext>
            </a:extLst>
          </p:cNvPr>
          <p:cNvSpPr txBox="1"/>
          <p:nvPr/>
        </p:nvSpPr>
        <p:spPr>
          <a:xfrm>
            <a:off x="3360649" y="4334904"/>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41" name="TextBox 140">
            <a:extLst>
              <a:ext uri="{FF2B5EF4-FFF2-40B4-BE49-F238E27FC236}">
                <a16:creationId xmlns:a16="http://schemas.microsoft.com/office/drawing/2014/main" id="{FFC37E87-02F0-41A9-B039-6952E81E5391}"/>
              </a:ext>
            </a:extLst>
          </p:cNvPr>
          <p:cNvSpPr txBox="1"/>
          <p:nvPr/>
        </p:nvSpPr>
        <p:spPr>
          <a:xfrm>
            <a:off x="4860015" y="433490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42" name="TextBox 141">
            <a:extLst>
              <a:ext uri="{FF2B5EF4-FFF2-40B4-BE49-F238E27FC236}">
                <a16:creationId xmlns:a16="http://schemas.microsoft.com/office/drawing/2014/main" id="{F2F75A96-7819-4982-A3B8-37B141E6D218}"/>
              </a:ext>
            </a:extLst>
          </p:cNvPr>
          <p:cNvSpPr txBox="1"/>
          <p:nvPr/>
        </p:nvSpPr>
        <p:spPr>
          <a:xfrm>
            <a:off x="5335503" y="432791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44" name="TextBox 143">
            <a:extLst>
              <a:ext uri="{FF2B5EF4-FFF2-40B4-BE49-F238E27FC236}">
                <a16:creationId xmlns:a16="http://schemas.microsoft.com/office/drawing/2014/main" id="{9CEA100F-9F67-4C92-8864-FAA098C00CB0}"/>
              </a:ext>
            </a:extLst>
          </p:cNvPr>
          <p:cNvSpPr txBox="1"/>
          <p:nvPr/>
        </p:nvSpPr>
        <p:spPr>
          <a:xfrm>
            <a:off x="3360649" y="4517784"/>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45" name="TextBox 144">
            <a:extLst>
              <a:ext uri="{FF2B5EF4-FFF2-40B4-BE49-F238E27FC236}">
                <a16:creationId xmlns:a16="http://schemas.microsoft.com/office/drawing/2014/main" id="{7C1D7536-E772-4A8A-8899-3E18228EA1B5}"/>
              </a:ext>
            </a:extLst>
          </p:cNvPr>
          <p:cNvSpPr txBox="1"/>
          <p:nvPr/>
        </p:nvSpPr>
        <p:spPr>
          <a:xfrm>
            <a:off x="4860015" y="451778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46" name="TextBox 145">
            <a:extLst>
              <a:ext uri="{FF2B5EF4-FFF2-40B4-BE49-F238E27FC236}">
                <a16:creationId xmlns:a16="http://schemas.microsoft.com/office/drawing/2014/main" id="{88CFBF18-3FF3-4741-AD46-EB71D590243B}"/>
              </a:ext>
            </a:extLst>
          </p:cNvPr>
          <p:cNvSpPr txBox="1"/>
          <p:nvPr/>
        </p:nvSpPr>
        <p:spPr>
          <a:xfrm>
            <a:off x="5335503" y="451079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48" name="TextBox 147">
            <a:extLst>
              <a:ext uri="{FF2B5EF4-FFF2-40B4-BE49-F238E27FC236}">
                <a16:creationId xmlns:a16="http://schemas.microsoft.com/office/drawing/2014/main" id="{A6BAD378-5B57-4FAF-A536-4E185594F3C1}"/>
              </a:ext>
            </a:extLst>
          </p:cNvPr>
          <p:cNvSpPr txBox="1"/>
          <p:nvPr/>
        </p:nvSpPr>
        <p:spPr>
          <a:xfrm>
            <a:off x="3360649" y="4700664"/>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49" name="TextBox 148">
            <a:extLst>
              <a:ext uri="{FF2B5EF4-FFF2-40B4-BE49-F238E27FC236}">
                <a16:creationId xmlns:a16="http://schemas.microsoft.com/office/drawing/2014/main" id="{BA0C2B4D-411C-48BD-8214-DD30FA058B5B}"/>
              </a:ext>
            </a:extLst>
          </p:cNvPr>
          <p:cNvSpPr txBox="1"/>
          <p:nvPr/>
        </p:nvSpPr>
        <p:spPr>
          <a:xfrm>
            <a:off x="4860015" y="470066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50" name="TextBox 149">
            <a:extLst>
              <a:ext uri="{FF2B5EF4-FFF2-40B4-BE49-F238E27FC236}">
                <a16:creationId xmlns:a16="http://schemas.microsoft.com/office/drawing/2014/main" id="{A9FB51D8-B55A-479F-AF74-E36C5A4A6EFE}"/>
              </a:ext>
            </a:extLst>
          </p:cNvPr>
          <p:cNvSpPr txBox="1"/>
          <p:nvPr/>
        </p:nvSpPr>
        <p:spPr>
          <a:xfrm>
            <a:off x="5335503" y="469367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52" name="TextBox 151">
            <a:extLst>
              <a:ext uri="{FF2B5EF4-FFF2-40B4-BE49-F238E27FC236}">
                <a16:creationId xmlns:a16="http://schemas.microsoft.com/office/drawing/2014/main" id="{FA5F2C0B-753F-44D1-9C00-003F8B982D62}"/>
              </a:ext>
            </a:extLst>
          </p:cNvPr>
          <p:cNvSpPr txBox="1"/>
          <p:nvPr/>
        </p:nvSpPr>
        <p:spPr>
          <a:xfrm>
            <a:off x="3360649" y="4883544"/>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53" name="TextBox 152">
            <a:extLst>
              <a:ext uri="{FF2B5EF4-FFF2-40B4-BE49-F238E27FC236}">
                <a16:creationId xmlns:a16="http://schemas.microsoft.com/office/drawing/2014/main" id="{E86459B2-35A8-4495-A263-A768C4F199C4}"/>
              </a:ext>
            </a:extLst>
          </p:cNvPr>
          <p:cNvSpPr txBox="1"/>
          <p:nvPr/>
        </p:nvSpPr>
        <p:spPr>
          <a:xfrm>
            <a:off x="4860015" y="488354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54" name="TextBox 153">
            <a:extLst>
              <a:ext uri="{FF2B5EF4-FFF2-40B4-BE49-F238E27FC236}">
                <a16:creationId xmlns:a16="http://schemas.microsoft.com/office/drawing/2014/main" id="{7CB08176-3A3A-478F-9844-3D44ADA57479}"/>
              </a:ext>
            </a:extLst>
          </p:cNvPr>
          <p:cNvSpPr txBox="1"/>
          <p:nvPr/>
        </p:nvSpPr>
        <p:spPr>
          <a:xfrm>
            <a:off x="5335503" y="487655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56" name="TextBox 155">
            <a:extLst>
              <a:ext uri="{FF2B5EF4-FFF2-40B4-BE49-F238E27FC236}">
                <a16:creationId xmlns:a16="http://schemas.microsoft.com/office/drawing/2014/main" id="{41B114E1-28A2-4B63-8B2C-020952BB7533}"/>
              </a:ext>
            </a:extLst>
          </p:cNvPr>
          <p:cNvSpPr txBox="1"/>
          <p:nvPr/>
        </p:nvSpPr>
        <p:spPr>
          <a:xfrm>
            <a:off x="3360649" y="5066424"/>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57" name="TextBox 156">
            <a:extLst>
              <a:ext uri="{FF2B5EF4-FFF2-40B4-BE49-F238E27FC236}">
                <a16:creationId xmlns:a16="http://schemas.microsoft.com/office/drawing/2014/main" id="{3B5C60A6-FC0D-4331-804B-058850B1EC3F}"/>
              </a:ext>
            </a:extLst>
          </p:cNvPr>
          <p:cNvSpPr txBox="1"/>
          <p:nvPr/>
        </p:nvSpPr>
        <p:spPr>
          <a:xfrm>
            <a:off x="4860015" y="506642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58" name="TextBox 157">
            <a:extLst>
              <a:ext uri="{FF2B5EF4-FFF2-40B4-BE49-F238E27FC236}">
                <a16:creationId xmlns:a16="http://schemas.microsoft.com/office/drawing/2014/main" id="{A1EABF3A-3AC0-4BF2-810C-F91DD71352C3}"/>
              </a:ext>
            </a:extLst>
          </p:cNvPr>
          <p:cNvSpPr txBox="1"/>
          <p:nvPr/>
        </p:nvSpPr>
        <p:spPr>
          <a:xfrm>
            <a:off x="5335503" y="505943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60" name="TextBox 159">
            <a:extLst>
              <a:ext uri="{FF2B5EF4-FFF2-40B4-BE49-F238E27FC236}">
                <a16:creationId xmlns:a16="http://schemas.microsoft.com/office/drawing/2014/main" id="{C537F8E2-5CC3-42FA-A1B5-4FA51AC06967}"/>
              </a:ext>
            </a:extLst>
          </p:cNvPr>
          <p:cNvSpPr txBox="1"/>
          <p:nvPr/>
        </p:nvSpPr>
        <p:spPr>
          <a:xfrm>
            <a:off x="3360649" y="5249304"/>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61" name="TextBox 160">
            <a:extLst>
              <a:ext uri="{FF2B5EF4-FFF2-40B4-BE49-F238E27FC236}">
                <a16:creationId xmlns:a16="http://schemas.microsoft.com/office/drawing/2014/main" id="{CBD2B261-D17D-4D18-972A-99AB50E4A63D}"/>
              </a:ext>
            </a:extLst>
          </p:cNvPr>
          <p:cNvSpPr txBox="1"/>
          <p:nvPr/>
        </p:nvSpPr>
        <p:spPr>
          <a:xfrm>
            <a:off x="4860015" y="524930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62" name="TextBox 161">
            <a:extLst>
              <a:ext uri="{FF2B5EF4-FFF2-40B4-BE49-F238E27FC236}">
                <a16:creationId xmlns:a16="http://schemas.microsoft.com/office/drawing/2014/main" id="{8EA49180-4C5C-4C23-BF3C-8EAA59C9C283}"/>
              </a:ext>
            </a:extLst>
          </p:cNvPr>
          <p:cNvSpPr txBox="1"/>
          <p:nvPr/>
        </p:nvSpPr>
        <p:spPr>
          <a:xfrm>
            <a:off x="5335503" y="524231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64" name="TextBox 163">
            <a:extLst>
              <a:ext uri="{FF2B5EF4-FFF2-40B4-BE49-F238E27FC236}">
                <a16:creationId xmlns:a16="http://schemas.microsoft.com/office/drawing/2014/main" id="{FA280BED-5457-4D4B-AF41-7D67960D52BE}"/>
              </a:ext>
            </a:extLst>
          </p:cNvPr>
          <p:cNvSpPr txBox="1"/>
          <p:nvPr/>
        </p:nvSpPr>
        <p:spPr>
          <a:xfrm>
            <a:off x="3360071" y="5432184"/>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65" name="TextBox 164">
            <a:extLst>
              <a:ext uri="{FF2B5EF4-FFF2-40B4-BE49-F238E27FC236}">
                <a16:creationId xmlns:a16="http://schemas.microsoft.com/office/drawing/2014/main" id="{1F6BAAC2-B2D9-4631-9AF8-14883865D8B2}"/>
              </a:ext>
            </a:extLst>
          </p:cNvPr>
          <p:cNvSpPr txBox="1"/>
          <p:nvPr/>
        </p:nvSpPr>
        <p:spPr>
          <a:xfrm>
            <a:off x="4859437" y="543218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66" name="TextBox 165">
            <a:extLst>
              <a:ext uri="{FF2B5EF4-FFF2-40B4-BE49-F238E27FC236}">
                <a16:creationId xmlns:a16="http://schemas.microsoft.com/office/drawing/2014/main" id="{A49A2BE0-28C1-48A0-805B-F8284D0FFBBB}"/>
              </a:ext>
            </a:extLst>
          </p:cNvPr>
          <p:cNvSpPr txBox="1"/>
          <p:nvPr/>
        </p:nvSpPr>
        <p:spPr>
          <a:xfrm>
            <a:off x="5334925" y="542519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68" name="TextBox 167">
            <a:extLst>
              <a:ext uri="{FF2B5EF4-FFF2-40B4-BE49-F238E27FC236}">
                <a16:creationId xmlns:a16="http://schemas.microsoft.com/office/drawing/2014/main" id="{99BB4779-B677-4E9D-8776-72444B9DDDCD}"/>
              </a:ext>
            </a:extLst>
          </p:cNvPr>
          <p:cNvSpPr txBox="1"/>
          <p:nvPr/>
        </p:nvSpPr>
        <p:spPr>
          <a:xfrm>
            <a:off x="3360071" y="5615064"/>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69" name="TextBox 168">
            <a:extLst>
              <a:ext uri="{FF2B5EF4-FFF2-40B4-BE49-F238E27FC236}">
                <a16:creationId xmlns:a16="http://schemas.microsoft.com/office/drawing/2014/main" id="{038F5939-E1AD-4F58-867B-4764D25182BD}"/>
              </a:ext>
            </a:extLst>
          </p:cNvPr>
          <p:cNvSpPr txBox="1"/>
          <p:nvPr/>
        </p:nvSpPr>
        <p:spPr>
          <a:xfrm>
            <a:off x="4859437" y="561506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70" name="TextBox 169">
            <a:extLst>
              <a:ext uri="{FF2B5EF4-FFF2-40B4-BE49-F238E27FC236}">
                <a16:creationId xmlns:a16="http://schemas.microsoft.com/office/drawing/2014/main" id="{5F342B5B-683E-4D0C-913D-7E1F1D000ADF}"/>
              </a:ext>
            </a:extLst>
          </p:cNvPr>
          <p:cNvSpPr txBox="1"/>
          <p:nvPr/>
        </p:nvSpPr>
        <p:spPr>
          <a:xfrm>
            <a:off x="5334925" y="560807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72" name="TextBox 171">
            <a:extLst>
              <a:ext uri="{FF2B5EF4-FFF2-40B4-BE49-F238E27FC236}">
                <a16:creationId xmlns:a16="http://schemas.microsoft.com/office/drawing/2014/main" id="{E605AD48-5E4C-4AEA-9B74-62F22A176039}"/>
              </a:ext>
            </a:extLst>
          </p:cNvPr>
          <p:cNvSpPr txBox="1"/>
          <p:nvPr/>
        </p:nvSpPr>
        <p:spPr>
          <a:xfrm>
            <a:off x="3363625" y="3600579"/>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73" name="TextBox 172">
            <a:extLst>
              <a:ext uri="{FF2B5EF4-FFF2-40B4-BE49-F238E27FC236}">
                <a16:creationId xmlns:a16="http://schemas.microsoft.com/office/drawing/2014/main" id="{D41037A0-40AF-4EE9-A0FA-B25D0829AFF5}"/>
              </a:ext>
            </a:extLst>
          </p:cNvPr>
          <p:cNvSpPr txBox="1"/>
          <p:nvPr/>
        </p:nvSpPr>
        <p:spPr>
          <a:xfrm>
            <a:off x="4862991" y="360058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74" name="TextBox 173">
            <a:extLst>
              <a:ext uri="{FF2B5EF4-FFF2-40B4-BE49-F238E27FC236}">
                <a16:creationId xmlns:a16="http://schemas.microsoft.com/office/drawing/2014/main" id="{9BDA0BF2-33D4-427B-8CAC-F9C6F8C6DC42}"/>
              </a:ext>
            </a:extLst>
          </p:cNvPr>
          <p:cNvSpPr txBox="1"/>
          <p:nvPr/>
        </p:nvSpPr>
        <p:spPr>
          <a:xfrm>
            <a:off x="5338479" y="3593592"/>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76" name="Rectangle 175">
            <a:extLst>
              <a:ext uri="{FF2B5EF4-FFF2-40B4-BE49-F238E27FC236}">
                <a16:creationId xmlns:a16="http://schemas.microsoft.com/office/drawing/2014/main" id="{C0E30469-B3B0-4EE6-A2B0-63EF633FB5D8}"/>
              </a:ext>
            </a:extLst>
          </p:cNvPr>
          <p:cNvSpPr>
            <a:spLocks noChangeAspect="1"/>
          </p:cNvSpPr>
          <p:nvPr/>
        </p:nvSpPr>
        <p:spPr>
          <a:xfrm rot="480000">
            <a:off x="10408024" y="4633828"/>
            <a:ext cx="731520" cy="430898"/>
          </a:xfrm>
          <a:prstGeom prst="rect">
            <a:avLst/>
          </a:prstGeom>
          <a:blipFill>
            <a:blip r:embed="rId7"/>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5" name="Rectangle 174">
            <a:extLst>
              <a:ext uri="{FF2B5EF4-FFF2-40B4-BE49-F238E27FC236}">
                <a16:creationId xmlns:a16="http://schemas.microsoft.com/office/drawing/2014/main" id="{B10926E0-0083-40EF-987D-7E50F1D4BFF2}"/>
              </a:ext>
            </a:extLst>
          </p:cNvPr>
          <p:cNvSpPr>
            <a:spLocks noChangeAspect="1"/>
          </p:cNvSpPr>
          <p:nvPr/>
        </p:nvSpPr>
        <p:spPr>
          <a:xfrm rot="21060000">
            <a:off x="9774486" y="4576983"/>
            <a:ext cx="731520" cy="430898"/>
          </a:xfrm>
          <a:prstGeom prst="rect">
            <a:avLst/>
          </a:prstGeom>
          <a:blipFill>
            <a:blip r:embed="rId8"/>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77" name="Straight Connector 176">
            <a:extLst>
              <a:ext uri="{FF2B5EF4-FFF2-40B4-BE49-F238E27FC236}">
                <a16:creationId xmlns:a16="http://schemas.microsoft.com/office/drawing/2014/main" id="{781F6F2F-C601-4605-8537-6E6FF02B617B}"/>
              </a:ext>
            </a:extLst>
          </p:cNvPr>
          <p:cNvCxnSpPr/>
          <p:nvPr/>
        </p:nvCxnSpPr>
        <p:spPr>
          <a:xfrm>
            <a:off x="9302746" y="5369487"/>
            <a:ext cx="237744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id="{5B1A060A-5FB3-4A95-BC10-EFB9841531EA}"/>
              </a:ext>
            </a:extLst>
          </p:cNvPr>
          <p:cNvSpPr txBox="1"/>
          <p:nvPr/>
        </p:nvSpPr>
        <p:spPr>
          <a:xfrm>
            <a:off x="10789920" y="5154043"/>
            <a:ext cx="502920" cy="215444"/>
          </a:xfrm>
          <a:prstGeom prst="rect">
            <a:avLst/>
          </a:prstGeom>
          <a:noFill/>
        </p:spPr>
        <p:txBody>
          <a:bodyPr wrap="square" rtlCol="0">
            <a:spAutoFit/>
          </a:bodyPr>
          <a:lstStyle/>
          <a:p>
            <a:r>
              <a:rPr lang="en-US" sz="800" i="1" spc="8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Med</a:t>
            </a:r>
            <a:endParaRPr lang="en-US" sz="8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79" name="TextBox 178">
            <a:extLst>
              <a:ext uri="{FF2B5EF4-FFF2-40B4-BE49-F238E27FC236}">
                <a16:creationId xmlns:a16="http://schemas.microsoft.com/office/drawing/2014/main" id="{F3D93542-07E0-47D4-89D7-949DCEEFF224}"/>
              </a:ext>
            </a:extLst>
          </p:cNvPr>
          <p:cNvSpPr txBox="1"/>
          <p:nvPr/>
        </p:nvSpPr>
        <p:spPr>
          <a:xfrm>
            <a:off x="11247120" y="5158304"/>
            <a:ext cx="502920" cy="215444"/>
          </a:xfrm>
          <a:prstGeom prst="rect">
            <a:avLst/>
          </a:prstGeom>
          <a:noFill/>
        </p:spPr>
        <p:txBody>
          <a:bodyPr wrap="square" rtlCol="0">
            <a:spAutoFit/>
          </a:bodyPr>
          <a:lstStyle/>
          <a:p>
            <a:r>
              <a:rPr lang="en-US" sz="800" i="1" spc="8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84" name="TextBox 183">
            <a:extLst>
              <a:ext uri="{FF2B5EF4-FFF2-40B4-BE49-F238E27FC236}">
                <a16:creationId xmlns:a16="http://schemas.microsoft.com/office/drawing/2014/main" id="{17B39A9C-5DA0-4BC3-A42D-21EA91EFA4A6}"/>
              </a:ext>
            </a:extLst>
          </p:cNvPr>
          <p:cNvSpPr txBox="1"/>
          <p:nvPr/>
        </p:nvSpPr>
        <p:spPr>
          <a:xfrm>
            <a:off x="10332720" y="5161031"/>
            <a:ext cx="502920" cy="215444"/>
          </a:xfrm>
          <a:prstGeom prst="rect">
            <a:avLst/>
          </a:prstGeom>
          <a:noFill/>
        </p:spPr>
        <p:txBody>
          <a:bodyPr wrap="square" rtlCol="0">
            <a:spAutoFit/>
          </a:bodyPr>
          <a:lstStyle/>
          <a:p>
            <a:r>
              <a:rPr lang="en-US" sz="800" i="1" spc="8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80" name="TextBox 179">
            <a:extLst>
              <a:ext uri="{FF2B5EF4-FFF2-40B4-BE49-F238E27FC236}">
                <a16:creationId xmlns:a16="http://schemas.microsoft.com/office/drawing/2014/main" id="{2C9A5AA8-3023-442B-A725-2BCEE8C118C4}"/>
              </a:ext>
            </a:extLst>
          </p:cNvPr>
          <p:cNvSpPr txBox="1"/>
          <p:nvPr/>
        </p:nvSpPr>
        <p:spPr>
          <a:xfrm>
            <a:off x="596189" y="5079733"/>
            <a:ext cx="2237692" cy="307777"/>
          </a:xfrm>
          <a:prstGeom prst="rect">
            <a:avLst/>
          </a:prstGeom>
          <a:noFill/>
        </p:spPr>
        <p:txBody>
          <a:bodyPr wrap="square" rtlCol="0">
            <a:spAutoFit/>
          </a:bodyPr>
          <a:lstStyle/>
          <a:p>
            <a:pPr algn="ctr"/>
            <a:r>
              <a:rPr lang="en-US" sz="700" i="1" dirty="0">
                <a:solidFill>
                  <a:schemeClr val="bg1"/>
                </a:solidFill>
                <a:latin typeface="Century Gothic" panose="020B0502020202020204" pitchFamily="34" charset="0"/>
              </a:rPr>
              <a:t>Lorem ipsum dolor sit amet, consectetur adipiscing elit Lorem ipsum</a:t>
            </a:r>
            <a:endParaRPr lang="en-US" sz="700" b="1" i="1" dirty="0">
              <a:solidFill>
                <a:schemeClr val="bg1"/>
              </a:solidFill>
              <a:latin typeface="Eras Medium ITC" panose="020B0602030504020804" pitchFamily="34" charset="0"/>
            </a:endParaRPr>
          </a:p>
        </p:txBody>
      </p:sp>
      <p:cxnSp>
        <p:nvCxnSpPr>
          <p:cNvPr id="186" name="Straight Connector 185">
            <a:extLst>
              <a:ext uri="{FF2B5EF4-FFF2-40B4-BE49-F238E27FC236}">
                <a16:creationId xmlns:a16="http://schemas.microsoft.com/office/drawing/2014/main" id="{9F896026-B888-4552-B2DB-418DBEAD5DB4}"/>
              </a:ext>
            </a:extLst>
          </p:cNvPr>
          <p:cNvCxnSpPr/>
          <p:nvPr/>
        </p:nvCxnSpPr>
        <p:spPr>
          <a:xfrm>
            <a:off x="555113" y="5401155"/>
            <a:ext cx="237744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8" name="TextBox 187">
            <a:extLst>
              <a:ext uri="{FF2B5EF4-FFF2-40B4-BE49-F238E27FC236}">
                <a16:creationId xmlns:a16="http://schemas.microsoft.com/office/drawing/2014/main" id="{A26C45F1-B3EC-4A99-9BC4-0645A0EE8363}"/>
              </a:ext>
            </a:extLst>
          </p:cNvPr>
          <p:cNvSpPr txBox="1"/>
          <p:nvPr/>
        </p:nvSpPr>
        <p:spPr>
          <a:xfrm>
            <a:off x="463673" y="544384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90" name="TextBox 189">
            <a:extLst>
              <a:ext uri="{FF2B5EF4-FFF2-40B4-BE49-F238E27FC236}">
                <a16:creationId xmlns:a16="http://schemas.microsoft.com/office/drawing/2014/main" id="{018E65C8-2CBF-4194-9D71-3F1AD84F4717}"/>
              </a:ext>
            </a:extLst>
          </p:cNvPr>
          <p:cNvSpPr txBox="1"/>
          <p:nvPr/>
        </p:nvSpPr>
        <p:spPr>
          <a:xfrm>
            <a:off x="2438527" y="543686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92" name="TextBox 191">
            <a:extLst>
              <a:ext uri="{FF2B5EF4-FFF2-40B4-BE49-F238E27FC236}">
                <a16:creationId xmlns:a16="http://schemas.microsoft.com/office/drawing/2014/main" id="{B8ABF886-678B-44F3-A7B0-220BA8075F94}"/>
              </a:ext>
            </a:extLst>
          </p:cNvPr>
          <p:cNvSpPr txBox="1"/>
          <p:nvPr/>
        </p:nvSpPr>
        <p:spPr>
          <a:xfrm>
            <a:off x="463673" y="562672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94" name="TextBox 193">
            <a:extLst>
              <a:ext uri="{FF2B5EF4-FFF2-40B4-BE49-F238E27FC236}">
                <a16:creationId xmlns:a16="http://schemas.microsoft.com/office/drawing/2014/main" id="{99F49526-D3F3-4AD8-B4BB-7E991B9BABEE}"/>
              </a:ext>
            </a:extLst>
          </p:cNvPr>
          <p:cNvSpPr txBox="1"/>
          <p:nvPr/>
        </p:nvSpPr>
        <p:spPr>
          <a:xfrm>
            <a:off x="2438527" y="561974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96" name="TextBox 195">
            <a:extLst>
              <a:ext uri="{FF2B5EF4-FFF2-40B4-BE49-F238E27FC236}">
                <a16:creationId xmlns:a16="http://schemas.microsoft.com/office/drawing/2014/main" id="{71D35366-E58F-4A7E-B3B0-3D32518EF99A}"/>
              </a:ext>
            </a:extLst>
          </p:cNvPr>
          <p:cNvSpPr txBox="1"/>
          <p:nvPr/>
        </p:nvSpPr>
        <p:spPr>
          <a:xfrm>
            <a:off x="463673" y="580960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98" name="TextBox 197">
            <a:extLst>
              <a:ext uri="{FF2B5EF4-FFF2-40B4-BE49-F238E27FC236}">
                <a16:creationId xmlns:a16="http://schemas.microsoft.com/office/drawing/2014/main" id="{79420130-0328-4F09-877B-CF4D12EDD5C6}"/>
              </a:ext>
            </a:extLst>
          </p:cNvPr>
          <p:cNvSpPr txBox="1"/>
          <p:nvPr/>
        </p:nvSpPr>
        <p:spPr>
          <a:xfrm>
            <a:off x="2438527" y="580262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00" name="TextBox 199">
            <a:extLst>
              <a:ext uri="{FF2B5EF4-FFF2-40B4-BE49-F238E27FC236}">
                <a16:creationId xmlns:a16="http://schemas.microsoft.com/office/drawing/2014/main" id="{29EB80D8-2D0D-4888-8D7E-3E85E76160FF}"/>
              </a:ext>
            </a:extLst>
          </p:cNvPr>
          <p:cNvSpPr txBox="1"/>
          <p:nvPr/>
        </p:nvSpPr>
        <p:spPr>
          <a:xfrm>
            <a:off x="463673" y="599248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02" name="TextBox 201">
            <a:extLst>
              <a:ext uri="{FF2B5EF4-FFF2-40B4-BE49-F238E27FC236}">
                <a16:creationId xmlns:a16="http://schemas.microsoft.com/office/drawing/2014/main" id="{2F85993C-24B6-4FD2-94B1-0C4421EA3056}"/>
              </a:ext>
            </a:extLst>
          </p:cNvPr>
          <p:cNvSpPr txBox="1"/>
          <p:nvPr/>
        </p:nvSpPr>
        <p:spPr>
          <a:xfrm>
            <a:off x="2438527" y="598550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04" name="TextBox 203">
            <a:extLst>
              <a:ext uri="{FF2B5EF4-FFF2-40B4-BE49-F238E27FC236}">
                <a16:creationId xmlns:a16="http://schemas.microsoft.com/office/drawing/2014/main" id="{49C67E8E-D9C7-4F12-AB03-3336B738BBFB}"/>
              </a:ext>
            </a:extLst>
          </p:cNvPr>
          <p:cNvSpPr txBox="1"/>
          <p:nvPr/>
        </p:nvSpPr>
        <p:spPr>
          <a:xfrm>
            <a:off x="463673" y="617536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06" name="TextBox 205">
            <a:extLst>
              <a:ext uri="{FF2B5EF4-FFF2-40B4-BE49-F238E27FC236}">
                <a16:creationId xmlns:a16="http://schemas.microsoft.com/office/drawing/2014/main" id="{C7F39D0B-8B1D-4A07-B558-B16AFBCB6AE3}"/>
              </a:ext>
            </a:extLst>
          </p:cNvPr>
          <p:cNvSpPr txBox="1"/>
          <p:nvPr/>
        </p:nvSpPr>
        <p:spPr>
          <a:xfrm>
            <a:off x="2438527" y="616838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07" name="TextBox 206">
            <a:extLst>
              <a:ext uri="{FF2B5EF4-FFF2-40B4-BE49-F238E27FC236}">
                <a16:creationId xmlns:a16="http://schemas.microsoft.com/office/drawing/2014/main" id="{BE99FA17-2DEC-4065-9A5B-F0783407D9D2}"/>
              </a:ext>
            </a:extLst>
          </p:cNvPr>
          <p:cNvSpPr txBox="1"/>
          <p:nvPr/>
        </p:nvSpPr>
        <p:spPr>
          <a:xfrm>
            <a:off x="6450781" y="508854"/>
            <a:ext cx="2237692" cy="307777"/>
          </a:xfrm>
          <a:prstGeom prst="rect">
            <a:avLst/>
          </a:prstGeom>
          <a:noFill/>
        </p:spPr>
        <p:txBody>
          <a:bodyPr wrap="square" rtlCol="0">
            <a:spAutoFit/>
          </a:bodyPr>
          <a:lstStyle/>
          <a:p>
            <a:pPr algn="ctr"/>
            <a:r>
              <a:rPr lang="en-US" sz="700" i="1" dirty="0">
                <a:solidFill>
                  <a:schemeClr val="bg1"/>
                </a:solidFill>
                <a:latin typeface="Century Gothic" panose="020B0502020202020204" pitchFamily="34" charset="0"/>
              </a:rPr>
              <a:t>Lorem ipsum dolor sit amet, consectetur adipiscing elit Lorem ipsum</a:t>
            </a:r>
            <a:endParaRPr lang="en-US" sz="700" b="1" i="1" dirty="0">
              <a:solidFill>
                <a:schemeClr val="bg1"/>
              </a:solidFill>
              <a:latin typeface="Eras Medium ITC" panose="020B0602030504020804" pitchFamily="34" charset="0"/>
            </a:endParaRPr>
          </a:p>
        </p:txBody>
      </p:sp>
      <p:sp>
        <p:nvSpPr>
          <p:cNvPr id="209" name="TextBox 208">
            <a:extLst>
              <a:ext uri="{FF2B5EF4-FFF2-40B4-BE49-F238E27FC236}">
                <a16:creationId xmlns:a16="http://schemas.microsoft.com/office/drawing/2014/main" id="{D85A7019-D5F8-451A-901B-DF1E2642E5B8}"/>
              </a:ext>
            </a:extLst>
          </p:cNvPr>
          <p:cNvSpPr txBox="1"/>
          <p:nvPr/>
        </p:nvSpPr>
        <p:spPr>
          <a:xfrm>
            <a:off x="6318263" y="872968"/>
            <a:ext cx="182880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11" name="TextBox 210">
            <a:extLst>
              <a:ext uri="{FF2B5EF4-FFF2-40B4-BE49-F238E27FC236}">
                <a16:creationId xmlns:a16="http://schemas.microsoft.com/office/drawing/2014/main" id="{1018C299-1B7D-46DD-8D1A-E5C2116ED495}"/>
              </a:ext>
            </a:extLst>
          </p:cNvPr>
          <p:cNvSpPr txBox="1"/>
          <p:nvPr/>
        </p:nvSpPr>
        <p:spPr>
          <a:xfrm>
            <a:off x="8293119" y="865981"/>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13" name="TextBox 212">
            <a:extLst>
              <a:ext uri="{FF2B5EF4-FFF2-40B4-BE49-F238E27FC236}">
                <a16:creationId xmlns:a16="http://schemas.microsoft.com/office/drawing/2014/main" id="{F933857D-14F5-46B1-9F95-C5284982C3F5}"/>
              </a:ext>
            </a:extLst>
          </p:cNvPr>
          <p:cNvSpPr txBox="1"/>
          <p:nvPr/>
        </p:nvSpPr>
        <p:spPr>
          <a:xfrm>
            <a:off x="6318265" y="1055848"/>
            <a:ext cx="182880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15" name="TextBox 214">
            <a:extLst>
              <a:ext uri="{FF2B5EF4-FFF2-40B4-BE49-F238E27FC236}">
                <a16:creationId xmlns:a16="http://schemas.microsoft.com/office/drawing/2014/main" id="{AE27DEEF-FFD9-4235-BBC0-54E45C40B927}"/>
              </a:ext>
            </a:extLst>
          </p:cNvPr>
          <p:cNvSpPr txBox="1"/>
          <p:nvPr/>
        </p:nvSpPr>
        <p:spPr>
          <a:xfrm>
            <a:off x="8293119" y="1048861"/>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17" name="TextBox 216">
            <a:extLst>
              <a:ext uri="{FF2B5EF4-FFF2-40B4-BE49-F238E27FC236}">
                <a16:creationId xmlns:a16="http://schemas.microsoft.com/office/drawing/2014/main" id="{A169C3BF-D3DC-49EF-8191-1EF736DC4375}"/>
              </a:ext>
            </a:extLst>
          </p:cNvPr>
          <p:cNvSpPr txBox="1"/>
          <p:nvPr/>
        </p:nvSpPr>
        <p:spPr>
          <a:xfrm>
            <a:off x="6318265" y="1238728"/>
            <a:ext cx="182880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19" name="TextBox 218">
            <a:extLst>
              <a:ext uri="{FF2B5EF4-FFF2-40B4-BE49-F238E27FC236}">
                <a16:creationId xmlns:a16="http://schemas.microsoft.com/office/drawing/2014/main" id="{820E485F-594F-46F6-AECC-7A82E07A3119}"/>
              </a:ext>
            </a:extLst>
          </p:cNvPr>
          <p:cNvSpPr txBox="1"/>
          <p:nvPr/>
        </p:nvSpPr>
        <p:spPr>
          <a:xfrm>
            <a:off x="8293119" y="1231741"/>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21" name="TextBox 220">
            <a:extLst>
              <a:ext uri="{FF2B5EF4-FFF2-40B4-BE49-F238E27FC236}">
                <a16:creationId xmlns:a16="http://schemas.microsoft.com/office/drawing/2014/main" id="{981FFFF4-C0C1-4988-AA3B-E780D76C028F}"/>
              </a:ext>
            </a:extLst>
          </p:cNvPr>
          <p:cNvSpPr txBox="1"/>
          <p:nvPr/>
        </p:nvSpPr>
        <p:spPr>
          <a:xfrm>
            <a:off x="6318265" y="1421608"/>
            <a:ext cx="182880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23" name="TextBox 222">
            <a:extLst>
              <a:ext uri="{FF2B5EF4-FFF2-40B4-BE49-F238E27FC236}">
                <a16:creationId xmlns:a16="http://schemas.microsoft.com/office/drawing/2014/main" id="{559BA48D-4980-4B4D-BC4E-BC73A4B1DAD8}"/>
              </a:ext>
            </a:extLst>
          </p:cNvPr>
          <p:cNvSpPr txBox="1"/>
          <p:nvPr/>
        </p:nvSpPr>
        <p:spPr>
          <a:xfrm>
            <a:off x="8293119" y="1414621"/>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25" name="TextBox 224">
            <a:extLst>
              <a:ext uri="{FF2B5EF4-FFF2-40B4-BE49-F238E27FC236}">
                <a16:creationId xmlns:a16="http://schemas.microsoft.com/office/drawing/2014/main" id="{1259B2A7-6E8E-4CD5-8DE7-77B64BA4CA00}"/>
              </a:ext>
            </a:extLst>
          </p:cNvPr>
          <p:cNvSpPr txBox="1"/>
          <p:nvPr/>
        </p:nvSpPr>
        <p:spPr>
          <a:xfrm>
            <a:off x="6318265" y="1604488"/>
            <a:ext cx="182880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27" name="TextBox 226">
            <a:extLst>
              <a:ext uri="{FF2B5EF4-FFF2-40B4-BE49-F238E27FC236}">
                <a16:creationId xmlns:a16="http://schemas.microsoft.com/office/drawing/2014/main" id="{D08FF9DC-CD01-4B58-8ED4-259EBCF8A6BF}"/>
              </a:ext>
            </a:extLst>
          </p:cNvPr>
          <p:cNvSpPr txBox="1"/>
          <p:nvPr/>
        </p:nvSpPr>
        <p:spPr>
          <a:xfrm>
            <a:off x="8293119" y="1597501"/>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28" name="TextBox 227">
            <a:extLst>
              <a:ext uri="{FF2B5EF4-FFF2-40B4-BE49-F238E27FC236}">
                <a16:creationId xmlns:a16="http://schemas.microsoft.com/office/drawing/2014/main" id="{4D70EE8A-5476-476B-826C-64A31655DB69}"/>
              </a:ext>
            </a:extLst>
          </p:cNvPr>
          <p:cNvSpPr txBox="1"/>
          <p:nvPr/>
        </p:nvSpPr>
        <p:spPr>
          <a:xfrm>
            <a:off x="6445193" y="5004415"/>
            <a:ext cx="2237692" cy="307777"/>
          </a:xfrm>
          <a:prstGeom prst="rect">
            <a:avLst/>
          </a:prstGeom>
          <a:noFill/>
        </p:spPr>
        <p:txBody>
          <a:bodyPr wrap="square" rtlCol="0">
            <a:spAutoFit/>
          </a:bodyPr>
          <a:lstStyle/>
          <a:p>
            <a:pPr algn="ctr"/>
            <a:r>
              <a:rPr lang="en-US" sz="700" i="1" dirty="0">
                <a:solidFill>
                  <a:schemeClr val="bg1"/>
                </a:solidFill>
                <a:latin typeface="Century Gothic" panose="020B0502020202020204" pitchFamily="34" charset="0"/>
              </a:rPr>
              <a:t>Lorem ipsum dolor sit amet, consectetur adipiscing elit Lorem ipsum</a:t>
            </a:r>
            <a:endParaRPr lang="en-US" sz="700" b="1" i="1" dirty="0">
              <a:solidFill>
                <a:schemeClr val="bg1"/>
              </a:solidFill>
              <a:latin typeface="Eras Medium ITC" panose="020B0602030504020804" pitchFamily="34" charset="0"/>
            </a:endParaRPr>
          </a:p>
        </p:txBody>
      </p:sp>
      <p:sp>
        <p:nvSpPr>
          <p:cNvPr id="230" name="TextBox 229">
            <a:extLst>
              <a:ext uri="{FF2B5EF4-FFF2-40B4-BE49-F238E27FC236}">
                <a16:creationId xmlns:a16="http://schemas.microsoft.com/office/drawing/2014/main" id="{6CA3767E-79CD-4F97-B5BB-B19AAEA693EC}"/>
              </a:ext>
            </a:extLst>
          </p:cNvPr>
          <p:cNvSpPr txBox="1"/>
          <p:nvPr/>
        </p:nvSpPr>
        <p:spPr>
          <a:xfrm>
            <a:off x="6312677" y="5368529"/>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31" name="TextBox 230">
            <a:extLst>
              <a:ext uri="{FF2B5EF4-FFF2-40B4-BE49-F238E27FC236}">
                <a16:creationId xmlns:a16="http://schemas.microsoft.com/office/drawing/2014/main" id="{B3D8CF15-9341-4BA2-9D61-AC1501F80FE0}"/>
              </a:ext>
            </a:extLst>
          </p:cNvPr>
          <p:cNvSpPr txBox="1"/>
          <p:nvPr/>
        </p:nvSpPr>
        <p:spPr>
          <a:xfrm>
            <a:off x="7812043" y="536853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32" name="TextBox 231">
            <a:extLst>
              <a:ext uri="{FF2B5EF4-FFF2-40B4-BE49-F238E27FC236}">
                <a16:creationId xmlns:a16="http://schemas.microsoft.com/office/drawing/2014/main" id="{C5272296-8ED9-47D7-BF16-8EA9EF50CC70}"/>
              </a:ext>
            </a:extLst>
          </p:cNvPr>
          <p:cNvSpPr txBox="1"/>
          <p:nvPr/>
        </p:nvSpPr>
        <p:spPr>
          <a:xfrm>
            <a:off x="8287531" y="5361542"/>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34" name="TextBox 233">
            <a:extLst>
              <a:ext uri="{FF2B5EF4-FFF2-40B4-BE49-F238E27FC236}">
                <a16:creationId xmlns:a16="http://schemas.microsoft.com/office/drawing/2014/main" id="{4E03E4EF-0A03-445E-82F2-3BE0BD743BEC}"/>
              </a:ext>
            </a:extLst>
          </p:cNvPr>
          <p:cNvSpPr txBox="1"/>
          <p:nvPr/>
        </p:nvSpPr>
        <p:spPr>
          <a:xfrm>
            <a:off x="6312677" y="5551409"/>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35" name="TextBox 234">
            <a:extLst>
              <a:ext uri="{FF2B5EF4-FFF2-40B4-BE49-F238E27FC236}">
                <a16:creationId xmlns:a16="http://schemas.microsoft.com/office/drawing/2014/main" id="{13F2818E-D94A-45F2-B6F4-3AE05580F891}"/>
              </a:ext>
            </a:extLst>
          </p:cNvPr>
          <p:cNvSpPr txBox="1"/>
          <p:nvPr/>
        </p:nvSpPr>
        <p:spPr>
          <a:xfrm>
            <a:off x="7812043" y="555141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36" name="TextBox 235">
            <a:extLst>
              <a:ext uri="{FF2B5EF4-FFF2-40B4-BE49-F238E27FC236}">
                <a16:creationId xmlns:a16="http://schemas.microsoft.com/office/drawing/2014/main" id="{C01D6CA7-E53E-4384-BC84-24300BF9BDAC}"/>
              </a:ext>
            </a:extLst>
          </p:cNvPr>
          <p:cNvSpPr txBox="1"/>
          <p:nvPr/>
        </p:nvSpPr>
        <p:spPr>
          <a:xfrm>
            <a:off x="8287531" y="5544422"/>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38" name="TextBox 237">
            <a:extLst>
              <a:ext uri="{FF2B5EF4-FFF2-40B4-BE49-F238E27FC236}">
                <a16:creationId xmlns:a16="http://schemas.microsoft.com/office/drawing/2014/main" id="{9325CA71-B170-4D5E-B213-19D737AF6365}"/>
              </a:ext>
            </a:extLst>
          </p:cNvPr>
          <p:cNvSpPr txBox="1"/>
          <p:nvPr/>
        </p:nvSpPr>
        <p:spPr>
          <a:xfrm>
            <a:off x="6312677" y="5734289"/>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39" name="TextBox 238">
            <a:extLst>
              <a:ext uri="{FF2B5EF4-FFF2-40B4-BE49-F238E27FC236}">
                <a16:creationId xmlns:a16="http://schemas.microsoft.com/office/drawing/2014/main" id="{4280B07D-1706-4527-96F9-06B50D15994F}"/>
              </a:ext>
            </a:extLst>
          </p:cNvPr>
          <p:cNvSpPr txBox="1"/>
          <p:nvPr/>
        </p:nvSpPr>
        <p:spPr>
          <a:xfrm>
            <a:off x="7812043" y="573429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40" name="TextBox 239">
            <a:extLst>
              <a:ext uri="{FF2B5EF4-FFF2-40B4-BE49-F238E27FC236}">
                <a16:creationId xmlns:a16="http://schemas.microsoft.com/office/drawing/2014/main" id="{526A9ED3-9D4B-4676-94D0-551CFCF84958}"/>
              </a:ext>
            </a:extLst>
          </p:cNvPr>
          <p:cNvSpPr txBox="1"/>
          <p:nvPr/>
        </p:nvSpPr>
        <p:spPr>
          <a:xfrm>
            <a:off x="8287531" y="5727302"/>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42" name="TextBox 241">
            <a:extLst>
              <a:ext uri="{FF2B5EF4-FFF2-40B4-BE49-F238E27FC236}">
                <a16:creationId xmlns:a16="http://schemas.microsoft.com/office/drawing/2014/main" id="{7900E049-78DF-4D68-9910-0C3B456CD7D9}"/>
              </a:ext>
            </a:extLst>
          </p:cNvPr>
          <p:cNvSpPr txBox="1"/>
          <p:nvPr/>
        </p:nvSpPr>
        <p:spPr>
          <a:xfrm>
            <a:off x="6312677" y="5917169"/>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43" name="TextBox 242">
            <a:extLst>
              <a:ext uri="{FF2B5EF4-FFF2-40B4-BE49-F238E27FC236}">
                <a16:creationId xmlns:a16="http://schemas.microsoft.com/office/drawing/2014/main" id="{2BFF2898-B561-46E0-A3A5-61ABCD72C783}"/>
              </a:ext>
            </a:extLst>
          </p:cNvPr>
          <p:cNvSpPr txBox="1"/>
          <p:nvPr/>
        </p:nvSpPr>
        <p:spPr>
          <a:xfrm>
            <a:off x="7812043" y="591717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44" name="TextBox 243">
            <a:extLst>
              <a:ext uri="{FF2B5EF4-FFF2-40B4-BE49-F238E27FC236}">
                <a16:creationId xmlns:a16="http://schemas.microsoft.com/office/drawing/2014/main" id="{E7EFCD6A-BA92-448B-8833-A1F00B215A44}"/>
              </a:ext>
            </a:extLst>
          </p:cNvPr>
          <p:cNvSpPr txBox="1"/>
          <p:nvPr/>
        </p:nvSpPr>
        <p:spPr>
          <a:xfrm>
            <a:off x="8287531" y="5910182"/>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46" name="TextBox 245">
            <a:extLst>
              <a:ext uri="{FF2B5EF4-FFF2-40B4-BE49-F238E27FC236}">
                <a16:creationId xmlns:a16="http://schemas.microsoft.com/office/drawing/2014/main" id="{24583EBE-3E38-4713-BD18-217C9AD6D77E}"/>
              </a:ext>
            </a:extLst>
          </p:cNvPr>
          <p:cNvSpPr txBox="1"/>
          <p:nvPr/>
        </p:nvSpPr>
        <p:spPr>
          <a:xfrm>
            <a:off x="6312677" y="6100049"/>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47" name="TextBox 246">
            <a:extLst>
              <a:ext uri="{FF2B5EF4-FFF2-40B4-BE49-F238E27FC236}">
                <a16:creationId xmlns:a16="http://schemas.microsoft.com/office/drawing/2014/main" id="{D4E74F0B-D946-4127-B4A7-C296DCCD2197}"/>
              </a:ext>
            </a:extLst>
          </p:cNvPr>
          <p:cNvSpPr txBox="1"/>
          <p:nvPr/>
        </p:nvSpPr>
        <p:spPr>
          <a:xfrm>
            <a:off x="7812043" y="610005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48" name="TextBox 247">
            <a:extLst>
              <a:ext uri="{FF2B5EF4-FFF2-40B4-BE49-F238E27FC236}">
                <a16:creationId xmlns:a16="http://schemas.microsoft.com/office/drawing/2014/main" id="{60C6849B-4C64-4521-AD6D-20EB882638EF}"/>
              </a:ext>
            </a:extLst>
          </p:cNvPr>
          <p:cNvSpPr txBox="1"/>
          <p:nvPr/>
        </p:nvSpPr>
        <p:spPr>
          <a:xfrm>
            <a:off x="8287531" y="6093062"/>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cxnSp>
        <p:nvCxnSpPr>
          <p:cNvPr id="249" name="Straight Connector 248">
            <a:extLst>
              <a:ext uri="{FF2B5EF4-FFF2-40B4-BE49-F238E27FC236}">
                <a16:creationId xmlns:a16="http://schemas.microsoft.com/office/drawing/2014/main" id="{378D1A5C-34B0-4129-885A-FE1ECCF3779D}"/>
              </a:ext>
            </a:extLst>
          </p:cNvPr>
          <p:cNvCxnSpPr/>
          <p:nvPr/>
        </p:nvCxnSpPr>
        <p:spPr>
          <a:xfrm>
            <a:off x="6416618" y="816631"/>
            <a:ext cx="237744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a:extLst>
              <a:ext uri="{FF2B5EF4-FFF2-40B4-BE49-F238E27FC236}">
                <a16:creationId xmlns:a16="http://schemas.microsoft.com/office/drawing/2014/main" id="{C71344AE-72D0-4FAB-9BD1-6625D9D077F1}"/>
              </a:ext>
            </a:extLst>
          </p:cNvPr>
          <p:cNvCxnSpPr/>
          <p:nvPr/>
        </p:nvCxnSpPr>
        <p:spPr>
          <a:xfrm>
            <a:off x="6407093" y="5332651"/>
            <a:ext cx="237744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52" name="TextBox 251">
            <a:extLst>
              <a:ext uri="{FF2B5EF4-FFF2-40B4-BE49-F238E27FC236}">
                <a16:creationId xmlns:a16="http://schemas.microsoft.com/office/drawing/2014/main" id="{0D077FDE-B756-4039-8DFA-76C47E2709B9}"/>
              </a:ext>
            </a:extLst>
          </p:cNvPr>
          <p:cNvSpPr txBox="1"/>
          <p:nvPr/>
        </p:nvSpPr>
        <p:spPr>
          <a:xfrm>
            <a:off x="6318265" y="1813196"/>
            <a:ext cx="182880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54" name="TextBox 253">
            <a:extLst>
              <a:ext uri="{FF2B5EF4-FFF2-40B4-BE49-F238E27FC236}">
                <a16:creationId xmlns:a16="http://schemas.microsoft.com/office/drawing/2014/main" id="{E1FBB23A-EB81-4E69-984B-7F9DEAFF344F}"/>
              </a:ext>
            </a:extLst>
          </p:cNvPr>
          <p:cNvSpPr txBox="1"/>
          <p:nvPr/>
        </p:nvSpPr>
        <p:spPr>
          <a:xfrm>
            <a:off x="8293119" y="1806209"/>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55" name="TextBox 254">
            <a:extLst>
              <a:ext uri="{FF2B5EF4-FFF2-40B4-BE49-F238E27FC236}">
                <a16:creationId xmlns:a16="http://schemas.microsoft.com/office/drawing/2014/main" id="{6724B726-F970-4BB3-A057-9587FD001D2C}"/>
              </a:ext>
            </a:extLst>
          </p:cNvPr>
          <p:cNvSpPr txBox="1"/>
          <p:nvPr/>
        </p:nvSpPr>
        <p:spPr>
          <a:xfrm>
            <a:off x="9386176" y="508425"/>
            <a:ext cx="2237692" cy="307777"/>
          </a:xfrm>
          <a:prstGeom prst="rect">
            <a:avLst/>
          </a:prstGeom>
          <a:noFill/>
        </p:spPr>
        <p:txBody>
          <a:bodyPr wrap="square" rtlCol="0">
            <a:spAutoFit/>
          </a:bodyPr>
          <a:lstStyle/>
          <a:p>
            <a:pPr algn="ctr"/>
            <a:r>
              <a:rPr lang="en-US" sz="700" i="1" dirty="0">
                <a:solidFill>
                  <a:schemeClr val="bg1"/>
                </a:solidFill>
                <a:latin typeface="Century Gothic" panose="020B0502020202020204" pitchFamily="34" charset="0"/>
              </a:rPr>
              <a:t>Lorem ipsum dolor sit amet, consectetur adipiscing elit Lorem ipsum</a:t>
            </a:r>
            <a:endParaRPr lang="en-US" sz="700" b="1" i="1" dirty="0">
              <a:solidFill>
                <a:schemeClr val="bg1"/>
              </a:solidFill>
              <a:latin typeface="Eras Medium ITC" panose="020B0602030504020804" pitchFamily="34" charset="0"/>
            </a:endParaRPr>
          </a:p>
        </p:txBody>
      </p:sp>
      <p:cxnSp>
        <p:nvCxnSpPr>
          <p:cNvPr id="256" name="Straight Connector 255">
            <a:extLst>
              <a:ext uri="{FF2B5EF4-FFF2-40B4-BE49-F238E27FC236}">
                <a16:creationId xmlns:a16="http://schemas.microsoft.com/office/drawing/2014/main" id="{DA13D82A-1A09-4B75-BB80-37FDC32B86CB}"/>
              </a:ext>
            </a:extLst>
          </p:cNvPr>
          <p:cNvCxnSpPr/>
          <p:nvPr/>
        </p:nvCxnSpPr>
        <p:spPr>
          <a:xfrm>
            <a:off x="9316302" y="1106165"/>
            <a:ext cx="237744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57" name="TextBox 256">
            <a:extLst>
              <a:ext uri="{FF2B5EF4-FFF2-40B4-BE49-F238E27FC236}">
                <a16:creationId xmlns:a16="http://schemas.microsoft.com/office/drawing/2014/main" id="{BE24741F-58FB-43A3-820F-FBD369C91DD9}"/>
              </a:ext>
            </a:extLst>
          </p:cNvPr>
          <p:cNvSpPr txBox="1"/>
          <p:nvPr/>
        </p:nvSpPr>
        <p:spPr>
          <a:xfrm>
            <a:off x="10339340" y="890721"/>
            <a:ext cx="502920" cy="215444"/>
          </a:xfrm>
          <a:prstGeom prst="rect">
            <a:avLst/>
          </a:prstGeom>
          <a:noFill/>
        </p:spPr>
        <p:txBody>
          <a:bodyPr wrap="square" rtlCol="0">
            <a:spAutoFit/>
          </a:bodyPr>
          <a:lstStyle/>
          <a:p>
            <a:r>
              <a:rPr lang="en-US" sz="800" i="1" spc="8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58" name="TextBox 257">
            <a:extLst>
              <a:ext uri="{FF2B5EF4-FFF2-40B4-BE49-F238E27FC236}">
                <a16:creationId xmlns:a16="http://schemas.microsoft.com/office/drawing/2014/main" id="{169A0172-9BF8-49FA-96A6-130A67898223}"/>
              </a:ext>
            </a:extLst>
          </p:cNvPr>
          <p:cNvSpPr txBox="1"/>
          <p:nvPr/>
        </p:nvSpPr>
        <p:spPr>
          <a:xfrm>
            <a:off x="11236542" y="886968"/>
            <a:ext cx="502920" cy="215444"/>
          </a:xfrm>
          <a:prstGeom prst="rect">
            <a:avLst/>
          </a:prstGeom>
          <a:noFill/>
        </p:spPr>
        <p:txBody>
          <a:bodyPr wrap="square" rtlCol="0">
            <a:spAutoFit/>
          </a:bodyPr>
          <a:lstStyle/>
          <a:p>
            <a:r>
              <a:rPr lang="en-US" sz="800" i="1" spc="8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60" name="TextBox 259">
            <a:extLst>
              <a:ext uri="{FF2B5EF4-FFF2-40B4-BE49-F238E27FC236}">
                <a16:creationId xmlns:a16="http://schemas.microsoft.com/office/drawing/2014/main" id="{2D1407F6-65F6-4CAF-8644-3DE38C2A8DEF}"/>
              </a:ext>
            </a:extLst>
          </p:cNvPr>
          <p:cNvSpPr txBox="1"/>
          <p:nvPr/>
        </p:nvSpPr>
        <p:spPr>
          <a:xfrm>
            <a:off x="9224862" y="133173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61" name="TextBox 260">
            <a:extLst>
              <a:ext uri="{FF2B5EF4-FFF2-40B4-BE49-F238E27FC236}">
                <a16:creationId xmlns:a16="http://schemas.microsoft.com/office/drawing/2014/main" id="{A8B10F77-0721-4A85-A141-4057478A0532}"/>
              </a:ext>
            </a:extLst>
          </p:cNvPr>
          <p:cNvSpPr txBox="1"/>
          <p:nvPr/>
        </p:nvSpPr>
        <p:spPr>
          <a:xfrm>
            <a:off x="10789920" y="133173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62" name="TextBox 261">
            <a:extLst>
              <a:ext uri="{FF2B5EF4-FFF2-40B4-BE49-F238E27FC236}">
                <a16:creationId xmlns:a16="http://schemas.microsoft.com/office/drawing/2014/main" id="{C231D0D8-8326-4E5C-852F-84047158DA01}"/>
              </a:ext>
            </a:extLst>
          </p:cNvPr>
          <p:cNvSpPr txBox="1"/>
          <p:nvPr/>
        </p:nvSpPr>
        <p:spPr>
          <a:xfrm>
            <a:off x="11247120" y="132475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64" name="TextBox 263">
            <a:extLst>
              <a:ext uri="{FF2B5EF4-FFF2-40B4-BE49-F238E27FC236}">
                <a16:creationId xmlns:a16="http://schemas.microsoft.com/office/drawing/2014/main" id="{43E1D65D-854B-4BDA-8C79-A6681A0BC8BB}"/>
              </a:ext>
            </a:extLst>
          </p:cNvPr>
          <p:cNvSpPr txBox="1"/>
          <p:nvPr/>
        </p:nvSpPr>
        <p:spPr>
          <a:xfrm>
            <a:off x="9224862" y="151461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65" name="TextBox 264">
            <a:extLst>
              <a:ext uri="{FF2B5EF4-FFF2-40B4-BE49-F238E27FC236}">
                <a16:creationId xmlns:a16="http://schemas.microsoft.com/office/drawing/2014/main" id="{E162C2A6-3915-4A20-9877-0620ACD09281}"/>
              </a:ext>
            </a:extLst>
          </p:cNvPr>
          <p:cNvSpPr txBox="1"/>
          <p:nvPr/>
        </p:nvSpPr>
        <p:spPr>
          <a:xfrm>
            <a:off x="10789920" y="151461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66" name="TextBox 265">
            <a:extLst>
              <a:ext uri="{FF2B5EF4-FFF2-40B4-BE49-F238E27FC236}">
                <a16:creationId xmlns:a16="http://schemas.microsoft.com/office/drawing/2014/main" id="{9C045CA4-A3B2-4358-B510-38DAFEA11B1D}"/>
              </a:ext>
            </a:extLst>
          </p:cNvPr>
          <p:cNvSpPr txBox="1"/>
          <p:nvPr/>
        </p:nvSpPr>
        <p:spPr>
          <a:xfrm>
            <a:off x="11247120" y="150763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68" name="TextBox 267">
            <a:extLst>
              <a:ext uri="{FF2B5EF4-FFF2-40B4-BE49-F238E27FC236}">
                <a16:creationId xmlns:a16="http://schemas.microsoft.com/office/drawing/2014/main" id="{583F6CE6-E8FF-41E6-8DA0-EDD3EFC61D17}"/>
              </a:ext>
            </a:extLst>
          </p:cNvPr>
          <p:cNvSpPr txBox="1"/>
          <p:nvPr/>
        </p:nvSpPr>
        <p:spPr>
          <a:xfrm>
            <a:off x="9224862" y="169749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69" name="TextBox 268">
            <a:extLst>
              <a:ext uri="{FF2B5EF4-FFF2-40B4-BE49-F238E27FC236}">
                <a16:creationId xmlns:a16="http://schemas.microsoft.com/office/drawing/2014/main" id="{A639DF2C-2F05-4298-A198-39368238ACFD}"/>
              </a:ext>
            </a:extLst>
          </p:cNvPr>
          <p:cNvSpPr txBox="1"/>
          <p:nvPr/>
        </p:nvSpPr>
        <p:spPr>
          <a:xfrm>
            <a:off x="10789920" y="169749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70" name="TextBox 269">
            <a:extLst>
              <a:ext uri="{FF2B5EF4-FFF2-40B4-BE49-F238E27FC236}">
                <a16:creationId xmlns:a16="http://schemas.microsoft.com/office/drawing/2014/main" id="{AEEA8D0F-EB5C-430D-B6E8-BBFB7140F854}"/>
              </a:ext>
            </a:extLst>
          </p:cNvPr>
          <p:cNvSpPr txBox="1"/>
          <p:nvPr/>
        </p:nvSpPr>
        <p:spPr>
          <a:xfrm>
            <a:off x="11247120" y="1690510"/>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72" name="TextBox 271">
            <a:extLst>
              <a:ext uri="{FF2B5EF4-FFF2-40B4-BE49-F238E27FC236}">
                <a16:creationId xmlns:a16="http://schemas.microsoft.com/office/drawing/2014/main" id="{80553711-CE38-4717-8F16-0EAA05615DF3}"/>
              </a:ext>
            </a:extLst>
          </p:cNvPr>
          <p:cNvSpPr txBox="1"/>
          <p:nvPr/>
        </p:nvSpPr>
        <p:spPr>
          <a:xfrm>
            <a:off x="9224862" y="206325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73" name="TextBox 272">
            <a:extLst>
              <a:ext uri="{FF2B5EF4-FFF2-40B4-BE49-F238E27FC236}">
                <a16:creationId xmlns:a16="http://schemas.microsoft.com/office/drawing/2014/main" id="{41174F3F-8B1E-4B4C-A779-28B853201D96}"/>
              </a:ext>
            </a:extLst>
          </p:cNvPr>
          <p:cNvSpPr txBox="1"/>
          <p:nvPr/>
        </p:nvSpPr>
        <p:spPr>
          <a:xfrm>
            <a:off x="10789920" y="206325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74" name="TextBox 273">
            <a:extLst>
              <a:ext uri="{FF2B5EF4-FFF2-40B4-BE49-F238E27FC236}">
                <a16:creationId xmlns:a16="http://schemas.microsoft.com/office/drawing/2014/main" id="{B62F45A5-5646-481A-897D-3DE848C52287}"/>
              </a:ext>
            </a:extLst>
          </p:cNvPr>
          <p:cNvSpPr txBox="1"/>
          <p:nvPr/>
        </p:nvSpPr>
        <p:spPr>
          <a:xfrm>
            <a:off x="11247120" y="206654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76" name="TextBox 275">
            <a:extLst>
              <a:ext uri="{FF2B5EF4-FFF2-40B4-BE49-F238E27FC236}">
                <a16:creationId xmlns:a16="http://schemas.microsoft.com/office/drawing/2014/main" id="{D0A4E446-8818-4448-BE96-23D37513D9E6}"/>
              </a:ext>
            </a:extLst>
          </p:cNvPr>
          <p:cNvSpPr txBox="1"/>
          <p:nvPr/>
        </p:nvSpPr>
        <p:spPr>
          <a:xfrm>
            <a:off x="9224862" y="224613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77" name="TextBox 276">
            <a:extLst>
              <a:ext uri="{FF2B5EF4-FFF2-40B4-BE49-F238E27FC236}">
                <a16:creationId xmlns:a16="http://schemas.microsoft.com/office/drawing/2014/main" id="{A01141FB-E001-42E0-80D5-128DFDF529D1}"/>
              </a:ext>
            </a:extLst>
          </p:cNvPr>
          <p:cNvSpPr txBox="1"/>
          <p:nvPr/>
        </p:nvSpPr>
        <p:spPr>
          <a:xfrm>
            <a:off x="10789920" y="224613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78" name="TextBox 277">
            <a:extLst>
              <a:ext uri="{FF2B5EF4-FFF2-40B4-BE49-F238E27FC236}">
                <a16:creationId xmlns:a16="http://schemas.microsoft.com/office/drawing/2014/main" id="{8B78DDC0-CBFC-4074-A890-50B4517EE1A3}"/>
              </a:ext>
            </a:extLst>
          </p:cNvPr>
          <p:cNvSpPr txBox="1"/>
          <p:nvPr/>
        </p:nvSpPr>
        <p:spPr>
          <a:xfrm>
            <a:off x="11247120" y="224942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80" name="TextBox 279">
            <a:extLst>
              <a:ext uri="{FF2B5EF4-FFF2-40B4-BE49-F238E27FC236}">
                <a16:creationId xmlns:a16="http://schemas.microsoft.com/office/drawing/2014/main" id="{B8F16DCA-576B-4014-A88D-04687F982FB9}"/>
              </a:ext>
            </a:extLst>
          </p:cNvPr>
          <p:cNvSpPr txBox="1"/>
          <p:nvPr/>
        </p:nvSpPr>
        <p:spPr>
          <a:xfrm>
            <a:off x="9224862" y="242901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81" name="TextBox 280">
            <a:extLst>
              <a:ext uri="{FF2B5EF4-FFF2-40B4-BE49-F238E27FC236}">
                <a16:creationId xmlns:a16="http://schemas.microsoft.com/office/drawing/2014/main" id="{597E0004-044B-405A-BE81-2E621B3BC2CC}"/>
              </a:ext>
            </a:extLst>
          </p:cNvPr>
          <p:cNvSpPr txBox="1"/>
          <p:nvPr/>
        </p:nvSpPr>
        <p:spPr>
          <a:xfrm>
            <a:off x="10789920" y="242901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82" name="TextBox 281">
            <a:extLst>
              <a:ext uri="{FF2B5EF4-FFF2-40B4-BE49-F238E27FC236}">
                <a16:creationId xmlns:a16="http://schemas.microsoft.com/office/drawing/2014/main" id="{440201F8-4B73-4FDC-AC33-9C3909708600}"/>
              </a:ext>
            </a:extLst>
          </p:cNvPr>
          <p:cNvSpPr txBox="1"/>
          <p:nvPr/>
        </p:nvSpPr>
        <p:spPr>
          <a:xfrm>
            <a:off x="11247120" y="243230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84" name="TextBox 283">
            <a:extLst>
              <a:ext uri="{FF2B5EF4-FFF2-40B4-BE49-F238E27FC236}">
                <a16:creationId xmlns:a16="http://schemas.microsoft.com/office/drawing/2014/main" id="{78505BCC-E694-465A-BF91-8F2EE9537C41}"/>
              </a:ext>
            </a:extLst>
          </p:cNvPr>
          <p:cNvSpPr txBox="1"/>
          <p:nvPr/>
        </p:nvSpPr>
        <p:spPr>
          <a:xfrm>
            <a:off x="9224862" y="261189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85" name="TextBox 284">
            <a:extLst>
              <a:ext uri="{FF2B5EF4-FFF2-40B4-BE49-F238E27FC236}">
                <a16:creationId xmlns:a16="http://schemas.microsoft.com/office/drawing/2014/main" id="{7607631B-F5AF-4569-B142-A32D4FAF0661}"/>
              </a:ext>
            </a:extLst>
          </p:cNvPr>
          <p:cNvSpPr txBox="1"/>
          <p:nvPr/>
        </p:nvSpPr>
        <p:spPr>
          <a:xfrm>
            <a:off x="10789920" y="261189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86" name="TextBox 285">
            <a:extLst>
              <a:ext uri="{FF2B5EF4-FFF2-40B4-BE49-F238E27FC236}">
                <a16:creationId xmlns:a16="http://schemas.microsoft.com/office/drawing/2014/main" id="{B3E4AE6A-DF0F-432D-BB4E-6EEE1D9FCE9C}"/>
              </a:ext>
            </a:extLst>
          </p:cNvPr>
          <p:cNvSpPr txBox="1"/>
          <p:nvPr/>
        </p:nvSpPr>
        <p:spPr>
          <a:xfrm>
            <a:off x="11247120" y="261518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88" name="TextBox 287">
            <a:extLst>
              <a:ext uri="{FF2B5EF4-FFF2-40B4-BE49-F238E27FC236}">
                <a16:creationId xmlns:a16="http://schemas.microsoft.com/office/drawing/2014/main" id="{E4B65859-2097-476D-9641-F51ABF16C05A}"/>
              </a:ext>
            </a:extLst>
          </p:cNvPr>
          <p:cNvSpPr txBox="1"/>
          <p:nvPr/>
        </p:nvSpPr>
        <p:spPr>
          <a:xfrm>
            <a:off x="9224862" y="279477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89" name="TextBox 288">
            <a:extLst>
              <a:ext uri="{FF2B5EF4-FFF2-40B4-BE49-F238E27FC236}">
                <a16:creationId xmlns:a16="http://schemas.microsoft.com/office/drawing/2014/main" id="{27D08216-46F9-4B28-A08F-DD37F09E2EA1}"/>
              </a:ext>
            </a:extLst>
          </p:cNvPr>
          <p:cNvSpPr txBox="1"/>
          <p:nvPr/>
        </p:nvSpPr>
        <p:spPr>
          <a:xfrm>
            <a:off x="10789920" y="279477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90" name="TextBox 289">
            <a:extLst>
              <a:ext uri="{FF2B5EF4-FFF2-40B4-BE49-F238E27FC236}">
                <a16:creationId xmlns:a16="http://schemas.microsoft.com/office/drawing/2014/main" id="{0BFF2B1A-4709-41F9-869F-D6FD4BBF2214}"/>
              </a:ext>
            </a:extLst>
          </p:cNvPr>
          <p:cNvSpPr txBox="1"/>
          <p:nvPr/>
        </p:nvSpPr>
        <p:spPr>
          <a:xfrm>
            <a:off x="11247120" y="279806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92" name="TextBox 291">
            <a:extLst>
              <a:ext uri="{FF2B5EF4-FFF2-40B4-BE49-F238E27FC236}">
                <a16:creationId xmlns:a16="http://schemas.microsoft.com/office/drawing/2014/main" id="{9600989D-C021-45E6-B54E-EA4D2E26E433}"/>
              </a:ext>
            </a:extLst>
          </p:cNvPr>
          <p:cNvSpPr txBox="1"/>
          <p:nvPr/>
        </p:nvSpPr>
        <p:spPr>
          <a:xfrm>
            <a:off x="9224284" y="2977657"/>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93" name="TextBox 292">
            <a:extLst>
              <a:ext uri="{FF2B5EF4-FFF2-40B4-BE49-F238E27FC236}">
                <a16:creationId xmlns:a16="http://schemas.microsoft.com/office/drawing/2014/main" id="{A919FB17-5F3A-44C0-B3EC-37523ADE1353}"/>
              </a:ext>
            </a:extLst>
          </p:cNvPr>
          <p:cNvSpPr txBox="1"/>
          <p:nvPr/>
        </p:nvSpPr>
        <p:spPr>
          <a:xfrm>
            <a:off x="10789920" y="297765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94" name="TextBox 293">
            <a:extLst>
              <a:ext uri="{FF2B5EF4-FFF2-40B4-BE49-F238E27FC236}">
                <a16:creationId xmlns:a16="http://schemas.microsoft.com/office/drawing/2014/main" id="{0CC2F3F9-3247-4F50-8000-B5D1AF9322CC}"/>
              </a:ext>
            </a:extLst>
          </p:cNvPr>
          <p:cNvSpPr txBox="1"/>
          <p:nvPr/>
        </p:nvSpPr>
        <p:spPr>
          <a:xfrm>
            <a:off x="11247120" y="298094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00" name="TextBox 299">
            <a:extLst>
              <a:ext uri="{FF2B5EF4-FFF2-40B4-BE49-F238E27FC236}">
                <a16:creationId xmlns:a16="http://schemas.microsoft.com/office/drawing/2014/main" id="{F61B0920-70EC-47AF-8CEA-380A24B18D86}"/>
              </a:ext>
            </a:extLst>
          </p:cNvPr>
          <p:cNvSpPr txBox="1"/>
          <p:nvPr/>
        </p:nvSpPr>
        <p:spPr>
          <a:xfrm>
            <a:off x="9227838" y="1152144"/>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01" name="TextBox 300">
            <a:extLst>
              <a:ext uri="{FF2B5EF4-FFF2-40B4-BE49-F238E27FC236}">
                <a16:creationId xmlns:a16="http://schemas.microsoft.com/office/drawing/2014/main" id="{85F91C5B-D7B4-461A-ABB5-387FA2C31DB1}"/>
              </a:ext>
            </a:extLst>
          </p:cNvPr>
          <p:cNvSpPr txBox="1"/>
          <p:nvPr/>
        </p:nvSpPr>
        <p:spPr>
          <a:xfrm>
            <a:off x="10789920" y="115214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02" name="TextBox 301">
            <a:extLst>
              <a:ext uri="{FF2B5EF4-FFF2-40B4-BE49-F238E27FC236}">
                <a16:creationId xmlns:a16="http://schemas.microsoft.com/office/drawing/2014/main" id="{8D5435F4-65EA-4E2A-AE2A-E691C4108068}"/>
              </a:ext>
            </a:extLst>
          </p:cNvPr>
          <p:cNvSpPr txBox="1"/>
          <p:nvPr/>
        </p:nvSpPr>
        <p:spPr>
          <a:xfrm>
            <a:off x="11247120" y="115214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03" name="TextBox 302">
            <a:extLst>
              <a:ext uri="{FF2B5EF4-FFF2-40B4-BE49-F238E27FC236}">
                <a16:creationId xmlns:a16="http://schemas.microsoft.com/office/drawing/2014/main" id="{E4FB96B5-CCE9-4AD6-AABB-835BF81EE13C}"/>
              </a:ext>
            </a:extLst>
          </p:cNvPr>
          <p:cNvSpPr txBox="1"/>
          <p:nvPr/>
        </p:nvSpPr>
        <p:spPr>
          <a:xfrm>
            <a:off x="6441105" y="2630713"/>
            <a:ext cx="2237692" cy="307777"/>
          </a:xfrm>
          <a:prstGeom prst="rect">
            <a:avLst/>
          </a:prstGeom>
          <a:noFill/>
        </p:spPr>
        <p:txBody>
          <a:bodyPr wrap="square" rtlCol="0">
            <a:spAutoFit/>
          </a:bodyPr>
          <a:lstStyle/>
          <a:p>
            <a:pPr algn="ctr"/>
            <a:r>
              <a:rPr lang="en-US" sz="700" i="1" dirty="0">
                <a:solidFill>
                  <a:schemeClr val="bg1"/>
                </a:solidFill>
                <a:latin typeface="Century Gothic" panose="020B0502020202020204" pitchFamily="34" charset="0"/>
              </a:rPr>
              <a:t>Lorem ipsum dolor sit amet, consectetur adipiscing elit Lorem ipsum</a:t>
            </a:r>
            <a:endParaRPr lang="en-US" sz="700" b="1" i="1" dirty="0">
              <a:solidFill>
                <a:schemeClr val="bg1"/>
              </a:solidFill>
              <a:latin typeface="Eras Medium ITC" panose="020B0602030504020804" pitchFamily="34" charset="0"/>
            </a:endParaRPr>
          </a:p>
        </p:txBody>
      </p:sp>
      <p:cxnSp>
        <p:nvCxnSpPr>
          <p:cNvPr id="304" name="Straight Connector 303">
            <a:extLst>
              <a:ext uri="{FF2B5EF4-FFF2-40B4-BE49-F238E27FC236}">
                <a16:creationId xmlns:a16="http://schemas.microsoft.com/office/drawing/2014/main" id="{F1A1C1E8-C374-492C-8A67-5EBC2D5BC099}"/>
              </a:ext>
            </a:extLst>
          </p:cNvPr>
          <p:cNvCxnSpPr/>
          <p:nvPr/>
        </p:nvCxnSpPr>
        <p:spPr>
          <a:xfrm>
            <a:off x="6371231" y="3228453"/>
            <a:ext cx="237744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05" name="TextBox 304">
            <a:extLst>
              <a:ext uri="{FF2B5EF4-FFF2-40B4-BE49-F238E27FC236}">
                <a16:creationId xmlns:a16="http://schemas.microsoft.com/office/drawing/2014/main" id="{7D267B2A-69F4-4D74-A045-44C769CCC135}"/>
              </a:ext>
            </a:extLst>
          </p:cNvPr>
          <p:cNvSpPr txBox="1"/>
          <p:nvPr/>
        </p:nvSpPr>
        <p:spPr>
          <a:xfrm>
            <a:off x="7811961" y="3013009"/>
            <a:ext cx="502920" cy="215444"/>
          </a:xfrm>
          <a:prstGeom prst="rect">
            <a:avLst/>
          </a:prstGeom>
          <a:noFill/>
        </p:spPr>
        <p:txBody>
          <a:bodyPr wrap="square" rtlCol="0">
            <a:spAutoFit/>
          </a:bodyPr>
          <a:lstStyle/>
          <a:p>
            <a:r>
              <a:rPr lang="en-US" sz="800" i="1" spc="8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06" name="TextBox 305">
            <a:extLst>
              <a:ext uri="{FF2B5EF4-FFF2-40B4-BE49-F238E27FC236}">
                <a16:creationId xmlns:a16="http://schemas.microsoft.com/office/drawing/2014/main" id="{82342731-5B70-40F8-ADBE-10344B68B5FD}"/>
              </a:ext>
            </a:extLst>
          </p:cNvPr>
          <p:cNvSpPr txBox="1"/>
          <p:nvPr/>
        </p:nvSpPr>
        <p:spPr>
          <a:xfrm>
            <a:off x="8291471" y="3017270"/>
            <a:ext cx="502920" cy="215444"/>
          </a:xfrm>
          <a:prstGeom prst="rect">
            <a:avLst/>
          </a:prstGeom>
          <a:noFill/>
        </p:spPr>
        <p:txBody>
          <a:bodyPr wrap="square" rtlCol="0">
            <a:spAutoFit/>
          </a:bodyPr>
          <a:lstStyle/>
          <a:p>
            <a:r>
              <a:rPr lang="en-US" sz="800" i="1" spc="8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08" name="TextBox 307">
            <a:extLst>
              <a:ext uri="{FF2B5EF4-FFF2-40B4-BE49-F238E27FC236}">
                <a16:creationId xmlns:a16="http://schemas.microsoft.com/office/drawing/2014/main" id="{2FB0C20F-AB0D-445C-91C3-36AFADBFBF01}"/>
              </a:ext>
            </a:extLst>
          </p:cNvPr>
          <p:cNvSpPr txBox="1"/>
          <p:nvPr/>
        </p:nvSpPr>
        <p:spPr>
          <a:xfrm>
            <a:off x="6279791" y="3454025"/>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09" name="TextBox 308">
            <a:extLst>
              <a:ext uri="{FF2B5EF4-FFF2-40B4-BE49-F238E27FC236}">
                <a16:creationId xmlns:a16="http://schemas.microsoft.com/office/drawing/2014/main" id="{700B422F-3889-4597-AC87-45FD233B5362}"/>
              </a:ext>
            </a:extLst>
          </p:cNvPr>
          <p:cNvSpPr txBox="1"/>
          <p:nvPr/>
        </p:nvSpPr>
        <p:spPr>
          <a:xfrm>
            <a:off x="7779157" y="3454026"/>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10" name="TextBox 309">
            <a:extLst>
              <a:ext uri="{FF2B5EF4-FFF2-40B4-BE49-F238E27FC236}">
                <a16:creationId xmlns:a16="http://schemas.microsoft.com/office/drawing/2014/main" id="{970F9D85-F70B-4B22-BD08-E1AF3CBC7706}"/>
              </a:ext>
            </a:extLst>
          </p:cNvPr>
          <p:cNvSpPr txBox="1"/>
          <p:nvPr/>
        </p:nvSpPr>
        <p:spPr>
          <a:xfrm>
            <a:off x="8254645" y="344703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12" name="TextBox 311">
            <a:extLst>
              <a:ext uri="{FF2B5EF4-FFF2-40B4-BE49-F238E27FC236}">
                <a16:creationId xmlns:a16="http://schemas.microsoft.com/office/drawing/2014/main" id="{D97B9F81-064C-4C77-9345-3EA51C4AEB00}"/>
              </a:ext>
            </a:extLst>
          </p:cNvPr>
          <p:cNvSpPr txBox="1"/>
          <p:nvPr/>
        </p:nvSpPr>
        <p:spPr>
          <a:xfrm>
            <a:off x="6279791" y="3636905"/>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13" name="TextBox 312">
            <a:extLst>
              <a:ext uri="{FF2B5EF4-FFF2-40B4-BE49-F238E27FC236}">
                <a16:creationId xmlns:a16="http://schemas.microsoft.com/office/drawing/2014/main" id="{E00424A2-D63D-435E-9140-8A8EF6F94AA7}"/>
              </a:ext>
            </a:extLst>
          </p:cNvPr>
          <p:cNvSpPr txBox="1"/>
          <p:nvPr/>
        </p:nvSpPr>
        <p:spPr>
          <a:xfrm>
            <a:off x="7779157" y="3636906"/>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14" name="TextBox 313">
            <a:extLst>
              <a:ext uri="{FF2B5EF4-FFF2-40B4-BE49-F238E27FC236}">
                <a16:creationId xmlns:a16="http://schemas.microsoft.com/office/drawing/2014/main" id="{52E0B706-E50F-48D9-87DA-E3471BF3D63E}"/>
              </a:ext>
            </a:extLst>
          </p:cNvPr>
          <p:cNvSpPr txBox="1"/>
          <p:nvPr/>
        </p:nvSpPr>
        <p:spPr>
          <a:xfrm>
            <a:off x="8254645" y="362991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16" name="TextBox 315">
            <a:extLst>
              <a:ext uri="{FF2B5EF4-FFF2-40B4-BE49-F238E27FC236}">
                <a16:creationId xmlns:a16="http://schemas.microsoft.com/office/drawing/2014/main" id="{1F68777C-2D93-436F-8969-5C52E1B92597}"/>
              </a:ext>
            </a:extLst>
          </p:cNvPr>
          <p:cNvSpPr txBox="1"/>
          <p:nvPr/>
        </p:nvSpPr>
        <p:spPr>
          <a:xfrm>
            <a:off x="6279791" y="3819785"/>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17" name="TextBox 316">
            <a:extLst>
              <a:ext uri="{FF2B5EF4-FFF2-40B4-BE49-F238E27FC236}">
                <a16:creationId xmlns:a16="http://schemas.microsoft.com/office/drawing/2014/main" id="{87D1FA5B-7AC3-463E-8519-F74FB5D46478}"/>
              </a:ext>
            </a:extLst>
          </p:cNvPr>
          <p:cNvSpPr txBox="1"/>
          <p:nvPr/>
        </p:nvSpPr>
        <p:spPr>
          <a:xfrm>
            <a:off x="7779157" y="3819786"/>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18" name="TextBox 317">
            <a:extLst>
              <a:ext uri="{FF2B5EF4-FFF2-40B4-BE49-F238E27FC236}">
                <a16:creationId xmlns:a16="http://schemas.microsoft.com/office/drawing/2014/main" id="{76BF1052-3698-447B-8CA7-6615AB0D9C53}"/>
              </a:ext>
            </a:extLst>
          </p:cNvPr>
          <p:cNvSpPr txBox="1"/>
          <p:nvPr/>
        </p:nvSpPr>
        <p:spPr>
          <a:xfrm>
            <a:off x="8254645" y="381279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20" name="TextBox 319">
            <a:extLst>
              <a:ext uri="{FF2B5EF4-FFF2-40B4-BE49-F238E27FC236}">
                <a16:creationId xmlns:a16="http://schemas.microsoft.com/office/drawing/2014/main" id="{40A43A12-82FC-4FBF-B4D3-3264D31F61BF}"/>
              </a:ext>
            </a:extLst>
          </p:cNvPr>
          <p:cNvSpPr txBox="1"/>
          <p:nvPr/>
        </p:nvSpPr>
        <p:spPr>
          <a:xfrm>
            <a:off x="6279791" y="4185545"/>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21" name="TextBox 320">
            <a:extLst>
              <a:ext uri="{FF2B5EF4-FFF2-40B4-BE49-F238E27FC236}">
                <a16:creationId xmlns:a16="http://schemas.microsoft.com/office/drawing/2014/main" id="{828DB8CD-8985-4A48-ACE5-41EB9E1DEDF4}"/>
              </a:ext>
            </a:extLst>
          </p:cNvPr>
          <p:cNvSpPr txBox="1"/>
          <p:nvPr/>
        </p:nvSpPr>
        <p:spPr>
          <a:xfrm>
            <a:off x="7779157" y="4185546"/>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22" name="TextBox 321">
            <a:extLst>
              <a:ext uri="{FF2B5EF4-FFF2-40B4-BE49-F238E27FC236}">
                <a16:creationId xmlns:a16="http://schemas.microsoft.com/office/drawing/2014/main" id="{5F3A854B-F834-4AE4-9B13-F472A45D62E8}"/>
              </a:ext>
            </a:extLst>
          </p:cNvPr>
          <p:cNvSpPr txBox="1"/>
          <p:nvPr/>
        </p:nvSpPr>
        <p:spPr>
          <a:xfrm>
            <a:off x="8254645" y="417855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24" name="TextBox 323">
            <a:extLst>
              <a:ext uri="{FF2B5EF4-FFF2-40B4-BE49-F238E27FC236}">
                <a16:creationId xmlns:a16="http://schemas.microsoft.com/office/drawing/2014/main" id="{1199A40E-4F22-400D-90A6-8080DD92208D}"/>
              </a:ext>
            </a:extLst>
          </p:cNvPr>
          <p:cNvSpPr txBox="1"/>
          <p:nvPr/>
        </p:nvSpPr>
        <p:spPr>
          <a:xfrm>
            <a:off x="6279213" y="4005905"/>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25" name="TextBox 324">
            <a:extLst>
              <a:ext uri="{FF2B5EF4-FFF2-40B4-BE49-F238E27FC236}">
                <a16:creationId xmlns:a16="http://schemas.microsoft.com/office/drawing/2014/main" id="{B6870CFF-ECE9-4603-9DF7-26716B97B504}"/>
              </a:ext>
            </a:extLst>
          </p:cNvPr>
          <p:cNvSpPr txBox="1"/>
          <p:nvPr/>
        </p:nvSpPr>
        <p:spPr>
          <a:xfrm>
            <a:off x="7778579" y="4005906"/>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26" name="TextBox 325">
            <a:extLst>
              <a:ext uri="{FF2B5EF4-FFF2-40B4-BE49-F238E27FC236}">
                <a16:creationId xmlns:a16="http://schemas.microsoft.com/office/drawing/2014/main" id="{30C2A12D-92A2-4E1E-94B8-84479A861F90}"/>
              </a:ext>
            </a:extLst>
          </p:cNvPr>
          <p:cNvSpPr txBox="1"/>
          <p:nvPr/>
        </p:nvSpPr>
        <p:spPr>
          <a:xfrm>
            <a:off x="8254067" y="399891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48" name="TextBox 347">
            <a:extLst>
              <a:ext uri="{FF2B5EF4-FFF2-40B4-BE49-F238E27FC236}">
                <a16:creationId xmlns:a16="http://schemas.microsoft.com/office/drawing/2014/main" id="{1268BBEC-420B-4977-806D-17F2C2EF552D}"/>
              </a:ext>
            </a:extLst>
          </p:cNvPr>
          <p:cNvSpPr txBox="1"/>
          <p:nvPr/>
        </p:nvSpPr>
        <p:spPr>
          <a:xfrm>
            <a:off x="6282767" y="3268340"/>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49" name="TextBox 348">
            <a:extLst>
              <a:ext uri="{FF2B5EF4-FFF2-40B4-BE49-F238E27FC236}">
                <a16:creationId xmlns:a16="http://schemas.microsoft.com/office/drawing/2014/main" id="{7C6634B2-0341-49D0-A948-966DA119D902}"/>
              </a:ext>
            </a:extLst>
          </p:cNvPr>
          <p:cNvSpPr txBox="1"/>
          <p:nvPr/>
        </p:nvSpPr>
        <p:spPr>
          <a:xfrm>
            <a:off x="7782133" y="3268341"/>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0" name="TextBox 349">
            <a:extLst>
              <a:ext uri="{FF2B5EF4-FFF2-40B4-BE49-F238E27FC236}">
                <a16:creationId xmlns:a16="http://schemas.microsoft.com/office/drawing/2014/main" id="{329A39F7-7381-4B99-BA94-875404744A3C}"/>
              </a:ext>
            </a:extLst>
          </p:cNvPr>
          <p:cNvSpPr txBox="1"/>
          <p:nvPr/>
        </p:nvSpPr>
        <p:spPr>
          <a:xfrm>
            <a:off x="8257621" y="3261353"/>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52" name="TextBox 351">
            <a:extLst>
              <a:ext uri="{FF2B5EF4-FFF2-40B4-BE49-F238E27FC236}">
                <a16:creationId xmlns:a16="http://schemas.microsoft.com/office/drawing/2014/main" id="{5D63A1A7-6D1C-4503-B268-9016B339EAD7}"/>
              </a:ext>
            </a:extLst>
          </p:cNvPr>
          <p:cNvSpPr txBox="1"/>
          <p:nvPr/>
        </p:nvSpPr>
        <p:spPr>
          <a:xfrm>
            <a:off x="9224284" y="1883664"/>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53" name="TextBox 352">
            <a:extLst>
              <a:ext uri="{FF2B5EF4-FFF2-40B4-BE49-F238E27FC236}">
                <a16:creationId xmlns:a16="http://schemas.microsoft.com/office/drawing/2014/main" id="{49829A4A-59AD-4F85-B3A3-416BCD097564}"/>
              </a:ext>
            </a:extLst>
          </p:cNvPr>
          <p:cNvSpPr txBox="1"/>
          <p:nvPr/>
        </p:nvSpPr>
        <p:spPr>
          <a:xfrm>
            <a:off x="10789920" y="188366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4" name="TextBox 353">
            <a:extLst>
              <a:ext uri="{FF2B5EF4-FFF2-40B4-BE49-F238E27FC236}">
                <a16:creationId xmlns:a16="http://schemas.microsoft.com/office/drawing/2014/main" id="{D2B6591E-F6AC-44FD-909A-CFEEE59E1C6B}"/>
              </a:ext>
            </a:extLst>
          </p:cNvPr>
          <p:cNvSpPr txBox="1"/>
          <p:nvPr/>
        </p:nvSpPr>
        <p:spPr>
          <a:xfrm>
            <a:off x="11247120" y="188366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55" name="TextBox 354">
            <a:extLst>
              <a:ext uri="{FF2B5EF4-FFF2-40B4-BE49-F238E27FC236}">
                <a16:creationId xmlns:a16="http://schemas.microsoft.com/office/drawing/2014/main" id="{FDBABDBB-D5C7-4348-8115-436745D22110}"/>
              </a:ext>
            </a:extLst>
          </p:cNvPr>
          <p:cNvSpPr txBox="1"/>
          <p:nvPr/>
        </p:nvSpPr>
        <p:spPr>
          <a:xfrm>
            <a:off x="10332720" y="115214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6" name="TextBox 355">
            <a:extLst>
              <a:ext uri="{FF2B5EF4-FFF2-40B4-BE49-F238E27FC236}">
                <a16:creationId xmlns:a16="http://schemas.microsoft.com/office/drawing/2014/main" id="{FDAE93C3-4587-48B5-8450-01FA8309C277}"/>
              </a:ext>
            </a:extLst>
          </p:cNvPr>
          <p:cNvSpPr txBox="1"/>
          <p:nvPr/>
        </p:nvSpPr>
        <p:spPr>
          <a:xfrm>
            <a:off x="10332720" y="133502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7" name="TextBox 356">
            <a:extLst>
              <a:ext uri="{FF2B5EF4-FFF2-40B4-BE49-F238E27FC236}">
                <a16:creationId xmlns:a16="http://schemas.microsoft.com/office/drawing/2014/main" id="{800CC678-F066-437E-8787-5E0F931F87FA}"/>
              </a:ext>
            </a:extLst>
          </p:cNvPr>
          <p:cNvSpPr txBox="1"/>
          <p:nvPr/>
        </p:nvSpPr>
        <p:spPr>
          <a:xfrm>
            <a:off x="10332720" y="151790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8" name="TextBox 357">
            <a:extLst>
              <a:ext uri="{FF2B5EF4-FFF2-40B4-BE49-F238E27FC236}">
                <a16:creationId xmlns:a16="http://schemas.microsoft.com/office/drawing/2014/main" id="{AB6FA667-FF70-4ED9-B53D-F77F73824E20}"/>
              </a:ext>
            </a:extLst>
          </p:cNvPr>
          <p:cNvSpPr txBox="1"/>
          <p:nvPr/>
        </p:nvSpPr>
        <p:spPr>
          <a:xfrm>
            <a:off x="10332720" y="170078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9" name="TextBox 358">
            <a:extLst>
              <a:ext uri="{FF2B5EF4-FFF2-40B4-BE49-F238E27FC236}">
                <a16:creationId xmlns:a16="http://schemas.microsoft.com/office/drawing/2014/main" id="{6A783474-747B-4769-8000-464DE70814EF}"/>
              </a:ext>
            </a:extLst>
          </p:cNvPr>
          <p:cNvSpPr txBox="1"/>
          <p:nvPr/>
        </p:nvSpPr>
        <p:spPr>
          <a:xfrm>
            <a:off x="10332720" y="188227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0" name="TextBox 359">
            <a:extLst>
              <a:ext uri="{FF2B5EF4-FFF2-40B4-BE49-F238E27FC236}">
                <a16:creationId xmlns:a16="http://schemas.microsoft.com/office/drawing/2014/main" id="{68AAC3AE-530F-409A-9A01-AFF46869B938}"/>
              </a:ext>
            </a:extLst>
          </p:cNvPr>
          <p:cNvSpPr txBox="1"/>
          <p:nvPr/>
        </p:nvSpPr>
        <p:spPr>
          <a:xfrm>
            <a:off x="10332720" y="206654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1" name="TextBox 360">
            <a:extLst>
              <a:ext uri="{FF2B5EF4-FFF2-40B4-BE49-F238E27FC236}">
                <a16:creationId xmlns:a16="http://schemas.microsoft.com/office/drawing/2014/main" id="{59803349-B1A0-4726-B955-315A2BEB850A}"/>
              </a:ext>
            </a:extLst>
          </p:cNvPr>
          <p:cNvSpPr txBox="1"/>
          <p:nvPr/>
        </p:nvSpPr>
        <p:spPr>
          <a:xfrm>
            <a:off x="10332720" y="224942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2" name="TextBox 361">
            <a:extLst>
              <a:ext uri="{FF2B5EF4-FFF2-40B4-BE49-F238E27FC236}">
                <a16:creationId xmlns:a16="http://schemas.microsoft.com/office/drawing/2014/main" id="{19E3EBCD-312A-4AD7-A74D-D16A0ACEED24}"/>
              </a:ext>
            </a:extLst>
          </p:cNvPr>
          <p:cNvSpPr txBox="1"/>
          <p:nvPr/>
        </p:nvSpPr>
        <p:spPr>
          <a:xfrm>
            <a:off x="10332720" y="2435406"/>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3" name="TextBox 362">
            <a:extLst>
              <a:ext uri="{FF2B5EF4-FFF2-40B4-BE49-F238E27FC236}">
                <a16:creationId xmlns:a16="http://schemas.microsoft.com/office/drawing/2014/main" id="{83E98BAA-2C95-4D10-8FEC-CCE80EC0F244}"/>
              </a:ext>
            </a:extLst>
          </p:cNvPr>
          <p:cNvSpPr txBox="1"/>
          <p:nvPr/>
        </p:nvSpPr>
        <p:spPr>
          <a:xfrm>
            <a:off x="10332720" y="261518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4" name="TextBox 363">
            <a:extLst>
              <a:ext uri="{FF2B5EF4-FFF2-40B4-BE49-F238E27FC236}">
                <a16:creationId xmlns:a16="http://schemas.microsoft.com/office/drawing/2014/main" id="{8F985478-9E46-4E71-B266-16F298705569}"/>
              </a:ext>
            </a:extLst>
          </p:cNvPr>
          <p:cNvSpPr txBox="1"/>
          <p:nvPr/>
        </p:nvSpPr>
        <p:spPr>
          <a:xfrm>
            <a:off x="10332720" y="279806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5" name="TextBox 364">
            <a:extLst>
              <a:ext uri="{FF2B5EF4-FFF2-40B4-BE49-F238E27FC236}">
                <a16:creationId xmlns:a16="http://schemas.microsoft.com/office/drawing/2014/main" id="{997D5ABD-6FDD-48CC-93AD-0756D6E02AA4}"/>
              </a:ext>
            </a:extLst>
          </p:cNvPr>
          <p:cNvSpPr txBox="1"/>
          <p:nvPr/>
        </p:nvSpPr>
        <p:spPr>
          <a:xfrm>
            <a:off x="10332720" y="2980944"/>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6" name="TextBox 365">
            <a:extLst>
              <a:ext uri="{FF2B5EF4-FFF2-40B4-BE49-F238E27FC236}">
                <a16:creationId xmlns:a16="http://schemas.microsoft.com/office/drawing/2014/main" id="{3394A5A9-7A21-4F51-8635-DBB6C4FE9527}"/>
              </a:ext>
            </a:extLst>
          </p:cNvPr>
          <p:cNvSpPr txBox="1"/>
          <p:nvPr/>
        </p:nvSpPr>
        <p:spPr>
          <a:xfrm>
            <a:off x="10835046" y="886968"/>
            <a:ext cx="502920" cy="215444"/>
          </a:xfrm>
          <a:prstGeom prst="rect">
            <a:avLst/>
          </a:prstGeom>
          <a:noFill/>
        </p:spPr>
        <p:txBody>
          <a:bodyPr wrap="square" rtlCol="0">
            <a:spAutoFit/>
          </a:bodyPr>
          <a:lstStyle/>
          <a:p>
            <a:r>
              <a:rPr lang="en-US" sz="800" i="1" spc="8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Med</a:t>
            </a:r>
            <a:endParaRPr lang="en-US" sz="800" i="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68" name="TextBox 367">
            <a:extLst>
              <a:ext uri="{FF2B5EF4-FFF2-40B4-BE49-F238E27FC236}">
                <a16:creationId xmlns:a16="http://schemas.microsoft.com/office/drawing/2014/main" id="{0C622959-D769-4B56-BF18-3B60AEAFE544}"/>
              </a:ext>
            </a:extLst>
          </p:cNvPr>
          <p:cNvSpPr txBox="1"/>
          <p:nvPr/>
        </p:nvSpPr>
        <p:spPr>
          <a:xfrm>
            <a:off x="9223580" y="5405191"/>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69" name="TextBox 368">
            <a:extLst>
              <a:ext uri="{FF2B5EF4-FFF2-40B4-BE49-F238E27FC236}">
                <a16:creationId xmlns:a16="http://schemas.microsoft.com/office/drawing/2014/main" id="{147256C6-7792-4FEF-95DC-B3422EED8FA0}"/>
              </a:ext>
            </a:extLst>
          </p:cNvPr>
          <p:cNvSpPr txBox="1"/>
          <p:nvPr/>
        </p:nvSpPr>
        <p:spPr>
          <a:xfrm>
            <a:off x="10788638" y="5405192"/>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0" name="TextBox 369">
            <a:extLst>
              <a:ext uri="{FF2B5EF4-FFF2-40B4-BE49-F238E27FC236}">
                <a16:creationId xmlns:a16="http://schemas.microsoft.com/office/drawing/2014/main" id="{42383545-7310-4B56-A37B-5A4E7532E4B8}"/>
              </a:ext>
            </a:extLst>
          </p:cNvPr>
          <p:cNvSpPr txBox="1"/>
          <p:nvPr/>
        </p:nvSpPr>
        <p:spPr>
          <a:xfrm>
            <a:off x="11245838" y="540847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71" name="TextBox 370">
            <a:extLst>
              <a:ext uri="{FF2B5EF4-FFF2-40B4-BE49-F238E27FC236}">
                <a16:creationId xmlns:a16="http://schemas.microsoft.com/office/drawing/2014/main" id="{47827186-1E6F-45D7-8052-11F9247D9F57}"/>
              </a:ext>
            </a:extLst>
          </p:cNvPr>
          <p:cNvSpPr txBox="1"/>
          <p:nvPr/>
        </p:nvSpPr>
        <p:spPr>
          <a:xfrm>
            <a:off x="9223580" y="5588071"/>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72" name="TextBox 371">
            <a:extLst>
              <a:ext uri="{FF2B5EF4-FFF2-40B4-BE49-F238E27FC236}">
                <a16:creationId xmlns:a16="http://schemas.microsoft.com/office/drawing/2014/main" id="{977DB735-3AA9-476C-94B4-02D8917DD85A}"/>
              </a:ext>
            </a:extLst>
          </p:cNvPr>
          <p:cNvSpPr txBox="1"/>
          <p:nvPr/>
        </p:nvSpPr>
        <p:spPr>
          <a:xfrm>
            <a:off x="10788638" y="5588072"/>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3" name="TextBox 372">
            <a:extLst>
              <a:ext uri="{FF2B5EF4-FFF2-40B4-BE49-F238E27FC236}">
                <a16:creationId xmlns:a16="http://schemas.microsoft.com/office/drawing/2014/main" id="{179554FF-6131-46E5-A01D-B493953B2E16}"/>
              </a:ext>
            </a:extLst>
          </p:cNvPr>
          <p:cNvSpPr txBox="1"/>
          <p:nvPr/>
        </p:nvSpPr>
        <p:spPr>
          <a:xfrm>
            <a:off x="11245838" y="559135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74" name="TextBox 373">
            <a:extLst>
              <a:ext uri="{FF2B5EF4-FFF2-40B4-BE49-F238E27FC236}">
                <a16:creationId xmlns:a16="http://schemas.microsoft.com/office/drawing/2014/main" id="{29DA1A65-5131-4B39-9CF8-AF460F2EAAB8}"/>
              </a:ext>
            </a:extLst>
          </p:cNvPr>
          <p:cNvSpPr txBox="1"/>
          <p:nvPr/>
        </p:nvSpPr>
        <p:spPr>
          <a:xfrm>
            <a:off x="9223002" y="5770951"/>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75" name="TextBox 374">
            <a:extLst>
              <a:ext uri="{FF2B5EF4-FFF2-40B4-BE49-F238E27FC236}">
                <a16:creationId xmlns:a16="http://schemas.microsoft.com/office/drawing/2014/main" id="{8D8998C2-A193-4114-BF25-BC10E2E9181A}"/>
              </a:ext>
            </a:extLst>
          </p:cNvPr>
          <p:cNvSpPr txBox="1"/>
          <p:nvPr/>
        </p:nvSpPr>
        <p:spPr>
          <a:xfrm>
            <a:off x="10788638" y="5770952"/>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6" name="TextBox 375">
            <a:extLst>
              <a:ext uri="{FF2B5EF4-FFF2-40B4-BE49-F238E27FC236}">
                <a16:creationId xmlns:a16="http://schemas.microsoft.com/office/drawing/2014/main" id="{A69B6D55-5B29-4F48-81F9-6AABC9D59E90}"/>
              </a:ext>
            </a:extLst>
          </p:cNvPr>
          <p:cNvSpPr txBox="1"/>
          <p:nvPr/>
        </p:nvSpPr>
        <p:spPr>
          <a:xfrm>
            <a:off x="11245838" y="577423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77" name="TextBox 376">
            <a:extLst>
              <a:ext uri="{FF2B5EF4-FFF2-40B4-BE49-F238E27FC236}">
                <a16:creationId xmlns:a16="http://schemas.microsoft.com/office/drawing/2014/main" id="{47E11DE6-BF29-478F-83EB-B93ACE983356}"/>
              </a:ext>
            </a:extLst>
          </p:cNvPr>
          <p:cNvSpPr txBox="1"/>
          <p:nvPr/>
        </p:nvSpPr>
        <p:spPr>
          <a:xfrm>
            <a:off x="10331438" y="540847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8" name="TextBox 377">
            <a:extLst>
              <a:ext uri="{FF2B5EF4-FFF2-40B4-BE49-F238E27FC236}">
                <a16:creationId xmlns:a16="http://schemas.microsoft.com/office/drawing/2014/main" id="{AD1E044A-E0A7-47CA-A4C8-C9AC55616612}"/>
              </a:ext>
            </a:extLst>
          </p:cNvPr>
          <p:cNvSpPr txBox="1"/>
          <p:nvPr/>
        </p:nvSpPr>
        <p:spPr>
          <a:xfrm>
            <a:off x="10331438" y="559135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9" name="TextBox 378">
            <a:extLst>
              <a:ext uri="{FF2B5EF4-FFF2-40B4-BE49-F238E27FC236}">
                <a16:creationId xmlns:a16="http://schemas.microsoft.com/office/drawing/2014/main" id="{477C7182-B394-481D-9F3C-EC20D19EC8CE}"/>
              </a:ext>
            </a:extLst>
          </p:cNvPr>
          <p:cNvSpPr txBox="1"/>
          <p:nvPr/>
        </p:nvSpPr>
        <p:spPr>
          <a:xfrm>
            <a:off x="10331438" y="5774238"/>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80" name="TextBox 379">
            <a:extLst>
              <a:ext uri="{FF2B5EF4-FFF2-40B4-BE49-F238E27FC236}">
                <a16:creationId xmlns:a16="http://schemas.microsoft.com/office/drawing/2014/main" id="{DDF740A4-B510-41B5-A85B-CD3520891536}"/>
              </a:ext>
            </a:extLst>
          </p:cNvPr>
          <p:cNvSpPr txBox="1"/>
          <p:nvPr/>
        </p:nvSpPr>
        <p:spPr>
          <a:xfrm>
            <a:off x="9228580" y="5957118"/>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81" name="TextBox 380">
            <a:extLst>
              <a:ext uri="{FF2B5EF4-FFF2-40B4-BE49-F238E27FC236}">
                <a16:creationId xmlns:a16="http://schemas.microsoft.com/office/drawing/2014/main" id="{5E9054BD-0B5E-490C-B8BA-E849D6A1791B}"/>
              </a:ext>
            </a:extLst>
          </p:cNvPr>
          <p:cNvSpPr txBox="1"/>
          <p:nvPr/>
        </p:nvSpPr>
        <p:spPr>
          <a:xfrm>
            <a:off x="10793638" y="5957119"/>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82" name="TextBox 381">
            <a:extLst>
              <a:ext uri="{FF2B5EF4-FFF2-40B4-BE49-F238E27FC236}">
                <a16:creationId xmlns:a16="http://schemas.microsoft.com/office/drawing/2014/main" id="{BF44C560-90A2-47E1-93C3-E7EAA2DA7402}"/>
              </a:ext>
            </a:extLst>
          </p:cNvPr>
          <p:cNvSpPr txBox="1"/>
          <p:nvPr/>
        </p:nvSpPr>
        <p:spPr>
          <a:xfrm>
            <a:off x="11250838" y="596040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83" name="TextBox 382">
            <a:extLst>
              <a:ext uri="{FF2B5EF4-FFF2-40B4-BE49-F238E27FC236}">
                <a16:creationId xmlns:a16="http://schemas.microsoft.com/office/drawing/2014/main" id="{8327C6CC-B487-462E-9DD7-51993C63521A}"/>
              </a:ext>
            </a:extLst>
          </p:cNvPr>
          <p:cNvSpPr txBox="1"/>
          <p:nvPr/>
        </p:nvSpPr>
        <p:spPr>
          <a:xfrm>
            <a:off x="9228580" y="6139998"/>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84" name="TextBox 383">
            <a:extLst>
              <a:ext uri="{FF2B5EF4-FFF2-40B4-BE49-F238E27FC236}">
                <a16:creationId xmlns:a16="http://schemas.microsoft.com/office/drawing/2014/main" id="{7E9D5595-7E94-4342-912D-B21233FEE9E3}"/>
              </a:ext>
            </a:extLst>
          </p:cNvPr>
          <p:cNvSpPr txBox="1"/>
          <p:nvPr/>
        </p:nvSpPr>
        <p:spPr>
          <a:xfrm>
            <a:off x="10793638" y="6139999"/>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85" name="TextBox 384">
            <a:extLst>
              <a:ext uri="{FF2B5EF4-FFF2-40B4-BE49-F238E27FC236}">
                <a16:creationId xmlns:a16="http://schemas.microsoft.com/office/drawing/2014/main" id="{0F7FCCC2-8789-40AA-A45B-183B864799D8}"/>
              </a:ext>
            </a:extLst>
          </p:cNvPr>
          <p:cNvSpPr txBox="1"/>
          <p:nvPr/>
        </p:nvSpPr>
        <p:spPr>
          <a:xfrm>
            <a:off x="11250838" y="614328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86" name="TextBox 385">
            <a:extLst>
              <a:ext uri="{FF2B5EF4-FFF2-40B4-BE49-F238E27FC236}">
                <a16:creationId xmlns:a16="http://schemas.microsoft.com/office/drawing/2014/main" id="{0D40CC73-A511-4C34-A6C9-769154EDFE29}"/>
              </a:ext>
            </a:extLst>
          </p:cNvPr>
          <p:cNvSpPr txBox="1"/>
          <p:nvPr/>
        </p:nvSpPr>
        <p:spPr>
          <a:xfrm>
            <a:off x="9228002" y="6322878"/>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87" name="TextBox 386">
            <a:extLst>
              <a:ext uri="{FF2B5EF4-FFF2-40B4-BE49-F238E27FC236}">
                <a16:creationId xmlns:a16="http://schemas.microsoft.com/office/drawing/2014/main" id="{9E713A15-E97F-4B76-B7F5-6C49B1B62F24}"/>
              </a:ext>
            </a:extLst>
          </p:cNvPr>
          <p:cNvSpPr txBox="1"/>
          <p:nvPr/>
        </p:nvSpPr>
        <p:spPr>
          <a:xfrm>
            <a:off x="10793638" y="6322879"/>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88" name="TextBox 387">
            <a:extLst>
              <a:ext uri="{FF2B5EF4-FFF2-40B4-BE49-F238E27FC236}">
                <a16:creationId xmlns:a16="http://schemas.microsoft.com/office/drawing/2014/main" id="{47205985-F518-4BFB-B6D5-D2B1114A2A28}"/>
              </a:ext>
            </a:extLst>
          </p:cNvPr>
          <p:cNvSpPr txBox="1"/>
          <p:nvPr/>
        </p:nvSpPr>
        <p:spPr>
          <a:xfrm>
            <a:off x="11250838" y="632616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89" name="TextBox 388">
            <a:extLst>
              <a:ext uri="{FF2B5EF4-FFF2-40B4-BE49-F238E27FC236}">
                <a16:creationId xmlns:a16="http://schemas.microsoft.com/office/drawing/2014/main" id="{6F01C4B9-9563-4BF8-ADDA-FE60BB564737}"/>
              </a:ext>
            </a:extLst>
          </p:cNvPr>
          <p:cNvSpPr txBox="1"/>
          <p:nvPr/>
        </p:nvSpPr>
        <p:spPr>
          <a:xfrm>
            <a:off x="10336438" y="596040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0" name="TextBox 389">
            <a:extLst>
              <a:ext uri="{FF2B5EF4-FFF2-40B4-BE49-F238E27FC236}">
                <a16:creationId xmlns:a16="http://schemas.microsoft.com/office/drawing/2014/main" id="{97B5F7B2-E510-4DD1-A68F-B89A3A3BA77D}"/>
              </a:ext>
            </a:extLst>
          </p:cNvPr>
          <p:cNvSpPr txBox="1"/>
          <p:nvPr/>
        </p:nvSpPr>
        <p:spPr>
          <a:xfrm>
            <a:off x="10336438" y="614328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1" name="TextBox 390">
            <a:extLst>
              <a:ext uri="{FF2B5EF4-FFF2-40B4-BE49-F238E27FC236}">
                <a16:creationId xmlns:a16="http://schemas.microsoft.com/office/drawing/2014/main" id="{0742E216-B71F-4F00-B795-C0F9DFCB92DA}"/>
              </a:ext>
            </a:extLst>
          </p:cNvPr>
          <p:cNvSpPr txBox="1"/>
          <p:nvPr/>
        </p:nvSpPr>
        <p:spPr>
          <a:xfrm>
            <a:off x="10336438" y="6326165"/>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2" name="TextBox 391">
            <a:extLst>
              <a:ext uri="{FF2B5EF4-FFF2-40B4-BE49-F238E27FC236}">
                <a16:creationId xmlns:a16="http://schemas.microsoft.com/office/drawing/2014/main" id="{6F359DF5-7B6D-441A-9EF8-8FE8F4611AFB}"/>
              </a:ext>
            </a:extLst>
          </p:cNvPr>
          <p:cNvSpPr txBox="1"/>
          <p:nvPr/>
        </p:nvSpPr>
        <p:spPr>
          <a:xfrm>
            <a:off x="9227838" y="3170540"/>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93" name="TextBox 392">
            <a:extLst>
              <a:ext uri="{FF2B5EF4-FFF2-40B4-BE49-F238E27FC236}">
                <a16:creationId xmlns:a16="http://schemas.microsoft.com/office/drawing/2014/main" id="{391D2BB1-AFA0-4D65-82A0-AEACFB21A8D5}"/>
              </a:ext>
            </a:extLst>
          </p:cNvPr>
          <p:cNvSpPr txBox="1"/>
          <p:nvPr/>
        </p:nvSpPr>
        <p:spPr>
          <a:xfrm>
            <a:off x="10792896" y="3170541"/>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4" name="TextBox 393">
            <a:extLst>
              <a:ext uri="{FF2B5EF4-FFF2-40B4-BE49-F238E27FC236}">
                <a16:creationId xmlns:a16="http://schemas.microsoft.com/office/drawing/2014/main" id="{6047352F-E567-4A63-BAD4-F18742FEDBC1}"/>
              </a:ext>
            </a:extLst>
          </p:cNvPr>
          <p:cNvSpPr txBox="1"/>
          <p:nvPr/>
        </p:nvSpPr>
        <p:spPr>
          <a:xfrm>
            <a:off x="11250096" y="317382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95" name="TextBox 394">
            <a:extLst>
              <a:ext uri="{FF2B5EF4-FFF2-40B4-BE49-F238E27FC236}">
                <a16:creationId xmlns:a16="http://schemas.microsoft.com/office/drawing/2014/main" id="{5A5937B3-40ED-4E31-BBBB-C06786333A30}"/>
              </a:ext>
            </a:extLst>
          </p:cNvPr>
          <p:cNvSpPr txBox="1"/>
          <p:nvPr/>
        </p:nvSpPr>
        <p:spPr>
          <a:xfrm>
            <a:off x="9227838" y="3353420"/>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96" name="TextBox 395">
            <a:extLst>
              <a:ext uri="{FF2B5EF4-FFF2-40B4-BE49-F238E27FC236}">
                <a16:creationId xmlns:a16="http://schemas.microsoft.com/office/drawing/2014/main" id="{148FF5DD-4235-47A5-8D34-B6546494921D}"/>
              </a:ext>
            </a:extLst>
          </p:cNvPr>
          <p:cNvSpPr txBox="1"/>
          <p:nvPr/>
        </p:nvSpPr>
        <p:spPr>
          <a:xfrm>
            <a:off x="10792896" y="3353421"/>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7" name="TextBox 396">
            <a:extLst>
              <a:ext uri="{FF2B5EF4-FFF2-40B4-BE49-F238E27FC236}">
                <a16:creationId xmlns:a16="http://schemas.microsoft.com/office/drawing/2014/main" id="{023E76EC-8261-4B80-9A7F-418F7DADC644}"/>
              </a:ext>
            </a:extLst>
          </p:cNvPr>
          <p:cNvSpPr txBox="1"/>
          <p:nvPr/>
        </p:nvSpPr>
        <p:spPr>
          <a:xfrm>
            <a:off x="11250096" y="335670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98" name="TextBox 397">
            <a:extLst>
              <a:ext uri="{FF2B5EF4-FFF2-40B4-BE49-F238E27FC236}">
                <a16:creationId xmlns:a16="http://schemas.microsoft.com/office/drawing/2014/main" id="{D33E56BC-E61D-415A-B081-8557CC20B88B}"/>
              </a:ext>
            </a:extLst>
          </p:cNvPr>
          <p:cNvSpPr txBox="1"/>
          <p:nvPr/>
        </p:nvSpPr>
        <p:spPr>
          <a:xfrm>
            <a:off x="9227260" y="3536300"/>
            <a:ext cx="1097280" cy="266227"/>
          </a:xfrm>
          <a:prstGeom prst="rect">
            <a:avLst/>
          </a:prstGeom>
          <a:noFill/>
        </p:spPr>
        <p:txBody>
          <a:bodyPr wrap="square" rtlCol="0">
            <a:spAutoFit/>
          </a:bodyPr>
          <a:lstStyle/>
          <a:p>
            <a:r>
              <a:rPr lang="en-US" sz="113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99" name="TextBox 398">
            <a:extLst>
              <a:ext uri="{FF2B5EF4-FFF2-40B4-BE49-F238E27FC236}">
                <a16:creationId xmlns:a16="http://schemas.microsoft.com/office/drawing/2014/main" id="{16D2994D-F59D-4687-B8F9-09AEE4A3B1A4}"/>
              </a:ext>
            </a:extLst>
          </p:cNvPr>
          <p:cNvSpPr txBox="1"/>
          <p:nvPr/>
        </p:nvSpPr>
        <p:spPr>
          <a:xfrm>
            <a:off x="10792896" y="3536301"/>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400" name="TextBox 399">
            <a:extLst>
              <a:ext uri="{FF2B5EF4-FFF2-40B4-BE49-F238E27FC236}">
                <a16:creationId xmlns:a16="http://schemas.microsoft.com/office/drawing/2014/main" id="{01018B03-F837-45FA-86DA-C4413044A08B}"/>
              </a:ext>
            </a:extLst>
          </p:cNvPr>
          <p:cNvSpPr txBox="1"/>
          <p:nvPr/>
        </p:nvSpPr>
        <p:spPr>
          <a:xfrm>
            <a:off x="11250096" y="353958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401" name="TextBox 400">
            <a:extLst>
              <a:ext uri="{FF2B5EF4-FFF2-40B4-BE49-F238E27FC236}">
                <a16:creationId xmlns:a16="http://schemas.microsoft.com/office/drawing/2014/main" id="{EC012205-EAAE-4747-8055-DA2FAD95E2DB}"/>
              </a:ext>
            </a:extLst>
          </p:cNvPr>
          <p:cNvSpPr txBox="1"/>
          <p:nvPr/>
        </p:nvSpPr>
        <p:spPr>
          <a:xfrm>
            <a:off x="10335696" y="317382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402" name="TextBox 401">
            <a:extLst>
              <a:ext uri="{FF2B5EF4-FFF2-40B4-BE49-F238E27FC236}">
                <a16:creationId xmlns:a16="http://schemas.microsoft.com/office/drawing/2014/main" id="{D6B69621-3BB7-4B8B-BA44-FA25316043C4}"/>
              </a:ext>
            </a:extLst>
          </p:cNvPr>
          <p:cNvSpPr txBox="1"/>
          <p:nvPr/>
        </p:nvSpPr>
        <p:spPr>
          <a:xfrm>
            <a:off x="10335696" y="335670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403" name="TextBox 402">
            <a:extLst>
              <a:ext uri="{FF2B5EF4-FFF2-40B4-BE49-F238E27FC236}">
                <a16:creationId xmlns:a16="http://schemas.microsoft.com/office/drawing/2014/main" id="{B9209EAE-198B-4D0E-B029-108C72B6F2B5}"/>
              </a:ext>
            </a:extLst>
          </p:cNvPr>
          <p:cNvSpPr txBox="1"/>
          <p:nvPr/>
        </p:nvSpPr>
        <p:spPr>
          <a:xfrm>
            <a:off x="10335696" y="3539587"/>
            <a:ext cx="640080" cy="246221"/>
          </a:xfrm>
          <a:prstGeom prst="rect">
            <a:avLst/>
          </a:prstGeom>
          <a:noFill/>
        </p:spPr>
        <p:txBody>
          <a:bodyPr wrap="square" rtlCol="0">
            <a:spAutoFit/>
          </a:bodyPr>
          <a:lstStyle/>
          <a:p>
            <a:r>
              <a:rPr lang="en-US" sz="1000" spc="5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pic>
        <p:nvPicPr>
          <p:cNvPr id="287" name="Picture 286">
            <a:hlinkClick r:id="rId9"/>
            <a:extLst>
              <a:ext uri="{FF2B5EF4-FFF2-40B4-BE49-F238E27FC236}">
                <a16:creationId xmlns:a16="http://schemas.microsoft.com/office/drawing/2014/main" id="{9450DC89-72E3-4D3E-8CAF-57EEE97F78A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2197203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1162</Words>
  <Application>Microsoft Office PowerPoint</Application>
  <PresentationFormat>Widescreen</PresentationFormat>
  <Paragraphs>268</Paragraphs>
  <Slides>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vt:i4>
      </vt:variant>
    </vt:vector>
  </HeadingPairs>
  <TitlesOfParts>
    <vt:vector size="15" baseType="lpstr">
      <vt:lpstr>Arial Unicode MS</vt:lpstr>
      <vt:lpstr>AR ESSENCE</vt:lpstr>
      <vt:lpstr>Arial</vt:lpstr>
      <vt:lpstr>Bernard MT Condensed</vt:lpstr>
      <vt:lpstr>Calibri</vt:lpstr>
      <vt:lpstr>Calibri Light</vt:lpstr>
      <vt:lpstr>Candara</vt:lpstr>
      <vt:lpstr>Century Gothic</vt:lpstr>
      <vt:lpstr>Eras Bold ITC</vt:lpstr>
      <vt:lpstr>Eras Medium ITC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2019-12-04T16:45:36Z</dcterms:modified>
</cp:coreProperties>
</file>