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75"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9678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9.png"/><Relationship Id="rId5" Type="http://schemas.openxmlformats.org/officeDocument/2006/relationships/image" Target="../media/image4.jpg"/><Relationship Id="rId10" Type="http://schemas.openxmlformats.org/officeDocument/2006/relationships/hyperlink" Target="http://powerpoint.sage-fox.com/" TargetMode="External"/><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40E7A90D-E5C6-4E36-B7E0-85834D49F5B9}"/>
              </a:ext>
            </a:extLst>
          </p:cNvPr>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66F598DF-7906-49CE-8A92-2109E40964AC}"/>
              </a:ext>
            </a:extLst>
          </p:cNvPr>
          <p:cNvSpPr/>
          <p:nvPr/>
        </p:nvSpPr>
        <p:spPr>
          <a:xfrm>
            <a:off x="-1" y="0"/>
            <a:ext cx="12191999" cy="6858000"/>
          </a:xfrm>
          <a:prstGeom prst="rect">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748BC13-AF12-44BC-9F97-22732BDF1DF1}"/>
              </a:ext>
            </a:extLst>
          </p:cNvPr>
          <p:cNvSpPr txBox="1"/>
          <p:nvPr/>
        </p:nvSpPr>
        <p:spPr>
          <a:xfrm>
            <a:off x="330888" y="1643605"/>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01</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14" name="TextBox 13">
            <a:extLst>
              <a:ext uri="{FF2B5EF4-FFF2-40B4-BE49-F238E27FC236}">
                <a16:creationId xmlns:a16="http://schemas.microsoft.com/office/drawing/2014/main" id="{4D6B1CB2-AEAA-4FEA-8C82-5C7E4C269B33}"/>
              </a:ext>
            </a:extLst>
          </p:cNvPr>
          <p:cNvSpPr txBox="1"/>
          <p:nvPr/>
        </p:nvSpPr>
        <p:spPr>
          <a:xfrm>
            <a:off x="2239186" y="1949369"/>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7" name="Rectangle 6">
            <a:extLst>
              <a:ext uri="{FF2B5EF4-FFF2-40B4-BE49-F238E27FC236}">
                <a16:creationId xmlns:a16="http://schemas.microsoft.com/office/drawing/2014/main" id="{B54916FD-756A-4A35-AEB9-C897AB98BAB0}"/>
              </a:ext>
            </a:extLst>
          </p:cNvPr>
          <p:cNvSpPr/>
          <p:nvPr/>
        </p:nvSpPr>
        <p:spPr>
          <a:xfrm>
            <a:off x="457200" y="365760"/>
            <a:ext cx="2103120" cy="1157468"/>
          </a:xfrm>
          <a:prstGeom prst="rect">
            <a:avLst/>
          </a:prstGeom>
          <a:blipFill>
            <a:blip r:embed="rId3"/>
            <a:stretch>
              <a:fillRect/>
            </a:stretch>
          </a:blip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F93E8A0-04B0-4B42-A15A-7EFF09364F76}"/>
              </a:ext>
            </a:extLst>
          </p:cNvPr>
          <p:cNvSpPr/>
          <p:nvPr/>
        </p:nvSpPr>
        <p:spPr>
          <a:xfrm>
            <a:off x="457200" y="1133286"/>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75251CA-A40E-40F9-AEB0-CA1C1CE2ED38}"/>
              </a:ext>
            </a:extLst>
          </p:cNvPr>
          <p:cNvSpPr txBox="1"/>
          <p:nvPr/>
        </p:nvSpPr>
        <p:spPr>
          <a:xfrm>
            <a:off x="465304" y="1119240"/>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8" name="Rectangle 7">
            <a:extLst>
              <a:ext uri="{FF2B5EF4-FFF2-40B4-BE49-F238E27FC236}">
                <a16:creationId xmlns:a16="http://schemas.microsoft.com/office/drawing/2014/main" id="{9374DE7B-B672-48C6-9103-9A9410A1C436}"/>
              </a:ext>
            </a:extLst>
          </p:cNvPr>
          <p:cNvSpPr/>
          <p:nvPr/>
        </p:nvSpPr>
        <p:spPr>
          <a:xfrm>
            <a:off x="6309360" y="365760"/>
            <a:ext cx="2095017" cy="1157468"/>
          </a:xfrm>
          <a:prstGeom prst="rect">
            <a:avLst/>
          </a:prstGeom>
          <a:blipFill>
            <a:blip r:embed="rId4"/>
            <a:stretch>
              <a:fillRect/>
            </a:stretch>
          </a:blip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592C464-0A58-4D8E-83E0-16C7DAFD6AB1}"/>
              </a:ext>
            </a:extLst>
          </p:cNvPr>
          <p:cNvSpPr/>
          <p:nvPr/>
        </p:nvSpPr>
        <p:spPr>
          <a:xfrm>
            <a:off x="6309360" y="1120908"/>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0E7729B3-F75B-446C-A2FE-36A78AD8E817}"/>
              </a:ext>
            </a:extLst>
          </p:cNvPr>
          <p:cNvSpPr txBox="1"/>
          <p:nvPr/>
        </p:nvSpPr>
        <p:spPr>
          <a:xfrm>
            <a:off x="6317464" y="1106862"/>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9" name="Rectangle 8">
            <a:extLst>
              <a:ext uri="{FF2B5EF4-FFF2-40B4-BE49-F238E27FC236}">
                <a16:creationId xmlns:a16="http://schemas.microsoft.com/office/drawing/2014/main" id="{3ED95760-0442-449B-98F3-80DE62EDDEC2}"/>
              </a:ext>
            </a:extLst>
          </p:cNvPr>
          <p:cNvSpPr/>
          <p:nvPr/>
        </p:nvSpPr>
        <p:spPr>
          <a:xfrm>
            <a:off x="6309361" y="2899450"/>
            <a:ext cx="2095017" cy="1157468"/>
          </a:xfrm>
          <a:prstGeom prst="rect">
            <a:avLst/>
          </a:prstGeom>
          <a:blipFill>
            <a:blip r:embed="rId5"/>
            <a:stretch>
              <a:fillRect/>
            </a:stretch>
          </a:blip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FDDE370-3769-446D-9BD8-B11CA96D9763}"/>
              </a:ext>
            </a:extLst>
          </p:cNvPr>
          <p:cNvSpPr/>
          <p:nvPr/>
        </p:nvSpPr>
        <p:spPr>
          <a:xfrm>
            <a:off x="6309361" y="3654599"/>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8E594D0-2D67-44CB-93E7-63063BA3F286}"/>
              </a:ext>
            </a:extLst>
          </p:cNvPr>
          <p:cNvSpPr txBox="1"/>
          <p:nvPr/>
        </p:nvSpPr>
        <p:spPr>
          <a:xfrm>
            <a:off x="6317465" y="3640553"/>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10" name="Rectangle 9">
            <a:extLst>
              <a:ext uri="{FF2B5EF4-FFF2-40B4-BE49-F238E27FC236}">
                <a16:creationId xmlns:a16="http://schemas.microsoft.com/office/drawing/2014/main" id="{B616C75D-F330-4642-A1A4-9346988ED1EC}"/>
              </a:ext>
            </a:extLst>
          </p:cNvPr>
          <p:cNvSpPr/>
          <p:nvPr/>
        </p:nvSpPr>
        <p:spPr>
          <a:xfrm>
            <a:off x="9239492" y="365760"/>
            <a:ext cx="2095017" cy="1157468"/>
          </a:xfrm>
          <a:prstGeom prst="rect">
            <a:avLst/>
          </a:prstGeom>
          <a:blipFill>
            <a:blip r:embed="rId6"/>
            <a:stretch>
              <a:fillRect/>
            </a:stretch>
          </a:blip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8AA16DC-4418-4099-A29C-E88BFBE8F595}"/>
              </a:ext>
            </a:extLst>
          </p:cNvPr>
          <p:cNvSpPr/>
          <p:nvPr/>
        </p:nvSpPr>
        <p:spPr>
          <a:xfrm>
            <a:off x="9235440" y="1120909"/>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CF41779C-957B-4A28-925E-343D96FF06DD}"/>
              </a:ext>
            </a:extLst>
          </p:cNvPr>
          <p:cNvSpPr txBox="1"/>
          <p:nvPr/>
        </p:nvSpPr>
        <p:spPr>
          <a:xfrm>
            <a:off x="9243544" y="1106863"/>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11" name="Rectangle 10">
            <a:extLst>
              <a:ext uri="{FF2B5EF4-FFF2-40B4-BE49-F238E27FC236}">
                <a16:creationId xmlns:a16="http://schemas.microsoft.com/office/drawing/2014/main" id="{4A3FC43B-DD4E-4793-BD85-1E7FFC33DF1C}"/>
              </a:ext>
            </a:extLst>
          </p:cNvPr>
          <p:cNvSpPr/>
          <p:nvPr/>
        </p:nvSpPr>
        <p:spPr>
          <a:xfrm>
            <a:off x="9237238" y="2899919"/>
            <a:ext cx="2095017" cy="1157468"/>
          </a:xfrm>
          <a:prstGeom prst="rect">
            <a:avLst/>
          </a:prstGeom>
          <a:blipFill>
            <a:blip r:embed="rId7"/>
            <a:stretch>
              <a:fillRect/>
            </a:stretch>
          </a:blip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55DFAA3-7021-476D-8837-699F851765C8}"/>
              </a:ext>
            </a:extLst>
          </p:cNvPr>
          <p:cNvSpPr/>
          <p:nvPr/>
        </p:nvSpPr>
        <p:spPr>
          <a:xfrm>
            <a:off x="9235440" y="3655068"/>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0DCD1F7C-9999-47B5-BF32-4E9288CE8098}"/>
              </a:ext>
            </a:extLst>
          </p:cNvPr>
          <p:cNvSpPr txBox="1"/>
          <p:nvPr/>
        </p:nvSpPr>
        <p:spPr>
          <a:xfrm>
            <a:off x="9243544" y="3641022"/>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2" name="Rectangle 1">
            <a:extLst>
              <a:ext uri="{FF2B5EF4-FFF2-40B4-BE49-F238E27FC236}">
                <a16:creationId xmlns:a16="http://schemas.microsoft.com/office/drawing/2014/main" id="{BA9E47B9-233C-4455-8B44-19022686EB29}"/>
              </a:ext>
            </a:extLst>
          </p:cNvPr>
          <p:cNvSpPr/>
          <p:nvPr/>
        </p:nvSpPr>
        <p:spPr>
          <a:xfrm>
            <a:off x="3391383" y="1645977"/>
            <a:ext cx="2095017" cy="1157468"/>
          </a:xfrm>
          <a:prstGeom prst="rect">
            <a:avLst/>
          </a:prstGeom>
          <a:blipFill>
            <a:blip r:embed="rId8"/>
            <a:stretch>
              <a:fillRect/>
            </a:stretch>
          </a:blip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A1A7195-1A61-46D6-8856-516F8AA7AF33}"/>
              </a:ext>
            </a:extLst>
          </p:cNvPr>
          <p:cNvSpPr/>
          <p:nvPr/>
        </p:nvSpPr>
        <p:spPr>
          <a:xfrm>
            <a:off x="3383280" y="2399579"/>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8B2054F3-817A-4576-80C5-9C14C5FD39D4}"/>
              </a:ext>
            </a:extLst>
          </p:cNvPr>
          <p:cNvSpPr txBox="1"/>
          <p:nvPr/>
        </p:nvSpPr>
        <p:spPr>
          <a:xfrm>
            <a:off x="3391384" y="2385533"/>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38" name="TextBox 37">
            <a:extLst>
              <a:ext uri="{FF2B5EF4-FFF2-40B4-BE49-F238E27FC236}">
                <a16:creationId xmlns:a16="http://schemas.microsoft.com/office/drawing/2014/main" id="{1ABE60E4-2628-422B-BD41-76CB807E7EAC}"/>
              </a:ext>
            </a:extLst>
          </p:cNvPr>
          <p:cNvSpPr txBox="1"/>
          <p:nvPr/>
        </p:nvSpPr>
        <p:spPr>
          <a:xfrm>
            <a:off x="330888" y="2201360"/>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02</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39" name="TextBox 38">
            <a:extLst>
              <a:ext uri="{FF2B5EF4-FFF2-40B4-BE49-F238E27FC236}">
                <a16:creationId xmlns:a16="http://schemas.microsoft.com/office/drawing/2014/main" id="{76F2499E-5AE4-444B-A3AC-A0339295487D}"/>
              </a:ext>
            </a:extLst>
          </p:cNvPr>
          <p:cNvSpPr txBox="1"/>
          <p:nvPr/>
        </p:nvSpPr>
        <p:spPr>
          <a:xfrm>
            <a:off x="2239186" y="2507124"/>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41" name="TextBox 40">
            <a:extLst>
              <a:ext uri="{FF2B5EF4-FFF2-40B4-BE49-F238E27FC236}">
                <a16:creationId xmlns:a16="http://schemas.microsoft.com/office/drawing/2014/main" id="{B48841C7-8392-46F2-9D52-3E19EF9DEA02}"/>
              </a:ext>
            </a:extLst>
          </p:cNvPr>
          <p:cNvSpPr txBox="1"/>
          <p:nvPr/>
        </p:nvSpPr>
        <p:spPr>
          <a:xfrm>
            <a:off x="330888" y="2786563"/>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03</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42" name="TextBox 41">
            <a:extLst>
              <a:ext uri="{FF2B5EF4-FFF2-40B4-BE49-F238E27FC236}">
                <a16:creationId xmlns:a16="http://schemas.microsoft.com/office/drawing/2014/main" id="{2EE30C94-FCB6-4C2B-8F0F-3C43A47B5A4A}"/>
              </a:ext>
            </a:extLst>
          </p:cNvPr>
          <p:cNvSpPr txBox="1"/>
          <p:nvPr/>
        </p:nvSpPr>
        <p:spPr>
          <a:xfrm>
            <a:off x="2239186" y="3092327"/>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44" name="TextBox 43">
            <a:extLst>
              <a:ext uri="{FF2B5EF4-FFF2-40B4-BE49-F238E27FC236}">
                <a16:creationId xmlns:a16="http://schemas.microsoft.com/office/drawing/2014/main" id="{0F605421-E9CF-4607-BE7B-791CC6446F89}"/>
              </a:ext>
            </a:extLst>
          </p:cNvPr>
          <p:cNvSpPr txBox="1"/>
          <p:nvPr/>
        </p:nvSpPr>
        <p:spPr>
          <a:xfrm>
            <a:off x="330888" y="3389060"/>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04</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45" name="TextBox 44">
            <a:extLst>
              <a:ext uri="{FF2B5EF4-FFF2-40B4-BE49-F238E27FC236}">
                <a16:creationId xmlns:a16="http://schemas.microsoft.com/office/drawing/2014/main" id="{CAB9DF86-5F7A-4B14-BCEF-A614F060B490}"/>
              </a:ext>
            </a:extLst>
          </p:cNvPr>
          <p:cNvSpPr txBox="1"/>
          <p:nvPr/>
        </p:nvSpPr>
        <p:spPr>
          <a:xfrm>
            <a:off x="2239186" y="3694824"/>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47" name="TextBox 46">
            <a:extLst>
              <a:ext uri="{FF2B5EF4-FFF2-40B4-BE49-F238E27FC236}">
                <a16:creationId xmlns:a16="http://schemas.microsoft.com/office/drawing/2014/main" id="{5BCE81FA-977C-4BE2-B20F-F7D8DFE974E8}"/>
              </a:ext>
            </a:extLst>
          </p:cNvPr>
          <p:cNvSpPr txBox="1"/>
          <p:nvPr/>
        </p:nvSpPr>
        <p:spPr>
          <a:xfrm>
            <a:off x="330888" y="3991557"/>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05</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48" name="TextBox 47">
            <a:extLst>
              <a:ext uri="{FF2B5EF4-FFF2-40B4-BE49-F238E27FC236}">
                <a16:creationId xmlns:a16="http://schemas.microsoft.com/office/drawing/2014/main" id="{CFBD8FC2-95EC-4D38-8A12-A1980D9D1CE0}"/>
              </a:ext>
            </a:extLst>
          </p:cNvPr>
          <p:cNvSpPr txBox="1"/>
          <p:nvPr/>
        </p:nvSpPr>
        <p:spPr>
          <a:xfrm>
            <a:off x="2239186" y="4297321"/>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50" name="TextBox 49">
            <a:extLst>
              <a:ext uri="{FF2B5EF4-FFF2-40B4-BE49-F238E27FC236}">
                <a16:creationId xmlns:a16="http://schemas.microsoft.com/office/drawing/2014/main" id="{3E8118B3-861A-46F6-8A9A-804F234AB333}"/>
              </a:ext>
            </a:extLst>
          </p:cNvPr>
          <p:cNvSpPr txBox="1"/>
          <p:nvPr/>
        </p:nvSpPr>
        <p:spPr>
          <a:xfrm>
            <a:off x="330888" y="4525660"/>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06</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51" name="TextBox 50">
            <a:extLst>
              <a:ext uri="{FF2B5EF4-FFF2-40B4-BE49-F238E27FC236}">
                <a16:creationId xmlns:a16="http://schemas.microsoft.com/office/drawing/2014/main" id="{39BFB5B4-0039-4832-A1C3-B7EE4F4FB32C}"/>
              </a:ext>
            </a:extLst>
          </p:cNvPr>
          <p:cNvSpPr txBox="1"/>
          <p:nvPr/>
        </p:nvSpPr>
        <p:spPr>
          <a:xfrm>
            <a:off x="2239186" y="4831424"/>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53" name="TextBox 52">
            <a:extLst>
              <a:ext uri="{FF2B5EF4-FFF2-40B4-BE49-F238E27FC236}">
                <a16:creationId xmlns:a16="http://schemas.microsoft.com/office/drawing/2014/main" id="{A9A420A2-59D1-4083-9E60-CA86F0EF5600}"/>
              </a:ext>
            </a:extLst>
          </p:cNvPr>
          <p:cNvSpPr txBox="1"/>
          <p:nvPr/>
        </p:nvSpPr>
        <p:spPr>
          <a:xfrm>
            <a:off x="330888" y="5150557"/>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07</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54" name="TextBox 53">
            <a:extLst>
              <a:ext uri="{FF2B5EF4-FFF2-40B4-BE49-F238E27FC236}">
                <a16:creationId xmlns:a16="http://schemas.microsoft.com/office/drawing/2014/main" id="{C331328F-290F-4F10-8DF3-E4B80D297714}"/>
              </a:ext>
            </a:extLst>
          </p:cNvPr>
          <p:cNvSpPr txBox="1"/>
          <p:nvPr/>
        </p:nvSpPr>
        <p:spPr>
          <a:xfrm>
            <a:off x="2239186" y="5456321"/>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56" name="TextBox 55">
            <a:extLst>
              <a:ext uri="{FF2B5EF4-FFF2-40B4-BE49-F238E27FC236}">
                <a16:creationId xmlns:a16="http://schemas.microsoft.com/office/drawing/2014/main" id="{EAC4AB6A-1541-449A-BAD0-95DC27CB919D}"/>
              </a:ext>
            </a:extLst>
          </p:cNvPr>
          <p:cNvSpPr txBox="1"/>
          <p:nvPr/>
        </p:nvSpPr>
        <p:spPr>
          <a:xfrm>
            <a:off x="330888" y="5727698"/>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08</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57" name="TextBox 56">
            <a:extLst>
              <a:ext uri="{FF2B5EF4-FFF2-40B4-BE49-F238E27FC236}">
                <a16:creationId xmlns:a16="http://schemas.microsoft.com/office/drawing/2014/main" id="{7A88621B-B18F-4170-AC08-A9D977D0CCD8}"/>
              </a:ext>
            </a:extLst>
          </p:cNvPr>
          <p:cNvSpPr txBox="1"/>
          <p:nvPr/>
        </p:nvSpPr>
        <p:spPr>
          <a:xfrm>
            <a:off x="2239186" y="6033462"/>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59" name="TextBox 58">
            <a:extLst>
              <a:ext uri="{FF2B5EF4-FFF2-40B4-BE49-F238E27FC236}">
                <a16:creationId xmlns:a16="http://schemas.microsoft.com/office/drawing/2014/main" id="{213039E9-05E0-412A-985B-BFE8DBA4729F}"/>
              </a:ext>
            </a:extLst>
          </p:cNvPr>
          <p:cNvSpPr txBox="1"/>
          <p:nvPr/>
        </p:nvSpPr>
        <p:spPr>
          <a:xfrm>
            <a:off x="3291840" y="2867472"/>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09</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60" name="TextBox 59">
            <a:extLst>
              <a:ext uri="{FF2B5EF4-FFF2-40B4-BE49-F238E27FC236}">
                <a16:creationId xmlns:a16="http://schemas.microsoft.com/office/drawing/2014/main" id="{EDF2E3D6-EE25-4FF6-A2EF-36C89DB9DBF6}"/>
              </a:ext>
            </a:extLst>
          </p:cNvPr>
          <p:cNvSpPr txBox="1"/>
          <p:nvPr/>
        </p:nvSpPr>
        <p:spPr>
          <a:xfrm>
            <a:off x="5200138" y="3173236"/>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62" name="TextBox 61">
            <a:extLst>
              <a:ext uri="{FF2B5EF4-FFF2-40B4-BE49-F238E27FC236}">
                <a16:creationId xmlns:a16="http://schemas.microsoft.com/office/drawing/2014/main" id="{DFF0E324-52D0-42DD-8AEF-E8F8F03FA96A}"/>
              </a:ext>
            </a:extLst>
          </p:cNvPr>
          <p:cNvSpPr txBox="1"/>
          <p:nvPr/>
        </p:nvSpPr>
        <p:spPr>
          <a:xfrm>
            <a:off x="3291840" y="3425227"/>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10</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63" name="TextBox 62">
            <a:extLst>
              <a:ext uri="{FF2B5EF4-FFF2-40B4-BE49-F238E27FC236}">
                <a16:creationId xmlns:a16="http://schemas.microsoft.com/office/drawing/2014/main" id="{48AD22E0-D08A-4071-84E1-01C3E3CD1186}"/>
              </a:ext>
            </a:extLst>
          </p:cNvPr>
          <p:cNvSpPr txBox="1"/>
          <p:nvPr/>
        </p:nvSpPr>
        <p:spPr>
          <a:xfrm>
            <a:off x="5200138" y="3730991"/>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65" name="TextBox 64">
            <a:extLst>
              <a:ext uri="{FF2B5EF4-FFF2-40B4-BE49-F238E27FC236}">
                <a16:creationId xmlns:a16="http://schemas.microsoft.com/office/drawing/2014/main" id="{87B48FF3-513B-45A1-98FD-140C67D02C1F}"/>
              </a:ext>
            </a:extLst>
          </p:cNvPr>
          <p:cNvSpPr txBox="1"/>
          <p:nvPr/>
        </p:nvSpPr>
        <p:spPr>
          <a:xfrm>
            <a:off x="3291840" y="4010430"/>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11</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66" name="TextBox 65">
            <a:extLst>
              <a:ext uri="{FF2B5EF4-FFF2-40B4-BE49-F238E27FC236}">
                <a16:creationId xmlns:a16="http://schemas.microsoft.com/office/drawing/2014/main" id="{95EEEEF1-76D8-4C38-9345-9FFAF9DB5FF4}"/>
              </a:ext>
            </a:extLst>
          </p:cNvPr>
          <p:cNvSpPr txBox="1"/>
          <p:nvPr/>
        </p:nvSpPr>
        <p:spPr>
          <a:xfrm>
            <a:off x="5200138" y="4316194"/>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68" name="TextBox 67">
            <a:extLst>
              <a:ext uri="{FF2B5EF4-FFF2-40B4-BE49-F238E27FC236}">
                <a16:creationId xmlns:a16="http://schemas.microsoft.com/office/drawing/2014/main" id="{50FAA06E-766B-47D8-8CD9-DF4B279602FE}"/>
              </a:ext>
            </a:extLst>
          </p:cNvPr>
          <p:cNvSpPr txBox="1"/>
          <p:nvPr/>
        </p:nvSpPr>
        <p:spPr>
          <a:xfrm>
            <a:off x="3291840" y="4612927"/>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12</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69" name="TextBox 68">
            <a:extLst>
              <a:ext uri="{FF2B5EF4-FFF2-40B4-BE49-F238E27FC236}">
                <a16:creationId xmlns:a16="http://schemas.microsoft.com/office/drawing/2014/main" id="{2FCAAD77-B37D-4B43-810A-D9D3AAC0F733}"/>
              </a:ext>
            </a:extLst>
          </p:cNvPr>
          <p:cNvSpPr txBox="1"/>
          <p:nvPr/>
        </p:nvSpPr>
        <p:spPr>
          <a:xfrm>
            <a:off x="5200138" y="4918691"/>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71" name="TextBox 70">
            <a:extLst>
              <a:ext uri="{FF2B5EF4-FFF2-40B4-BE49-F238E27FC236}">
                <a16:creationId xmlns:a16="http://schemas.microsoft.com/office/drawing/2014/main" id="{8449BC55-4A6B-42C6-9C38-34C4E7FBCBA6}"/>
              </a:ext>
            </a:extLst>
          </p:cNvPr>
          <p:cNvSpPr txBox="1"/>
          <p:nvPr/>
        </p:nvSpPr>
        <p:spPr>
          <a:xfrm>
            <a:off x="3291840" y="5215424"/>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13</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72" name="TextBox 71">
            <a:extLst>
              <a:ext uri="{FF2B5EF4-FFF2-40B4-BE49-F238E27FC236}">
                <a16:creationId xmlns:a16="http://schemas.microsoft.com/office/drawing/2014/main" id="{10480D4B-B252-4C72-881C-8E6CE86773F6}"/>
              </a:ext>
            </a:extLst>
          </p:cNvPr>
          <p:cNvSpPr txBox="1"/>
          <p:nvPr/>
        </p:nvSpPr>
        <p:spPr>
          <a:xfrm>
            <a:off x="5200138" y="5521188"/>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74" name="TextBox 73">
            <a:extLst>
              <a:ext uri="{FF2B5EF4-FFF2-40B4-BE49-F238E27FC236}">
                <a16:creationId xmlns:a16="http://schemas.microsoft.com/office/drawing/2014/main" id="{AAD54E4E-D85B-4555-ABE0-650070C7BB2E}"/>
              </a:ext>
            </a:extLst>
          </p:cNvPr>
          <p:cNvSpPr txBox="1"/>
          <p:nvPr/>
        </p:nvSpPr>
        <p:spPr>
          <a:xfrm>
            <a:off x="3291840" y="5749527"/>
            <a:ext cx="2189334" cy="553998"/>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14</a:t>
            </a:r>
          </a:p>
          <a:p>
            <a:r>
              <a:rPr lang="en-US" sz="800" i="1" dirty="0">
                <a:solidFill>
                  <a:schemeClr val="bg1"/>
                </a:solidFill>
                <a:latin typeface="Century Gothic" panose="020B0502020202020204" pitchFamily="34" charset="0"/>
              </a:rPr>
              <a:t>Lorem ipsum dolor sit amet, consectetur adipiscing elit.  - - - - - - - - - - - - - - - - - - - -</a:t>
            </a:r>
            <a:endParaRPr lang="en-US" sz="800" b="1" i="1" dirty="0">
              <a:solidFill>
                <a:schemeClr val="bg1"/>
              </a:solidFill>
              <a:latin typeface="Century Gothic" panose="020B0502020202020204" pitchFamily="34" charset="0"/>
            </a:endParaRPr>
          </a:p>
        </p:txBody>
      </p:sp>
      <p:sp>
        <p:nvSpPr>
          <p:cNvPr id="75" name="TextBox 74">
            <a:extLst>
              <a:ext uri="{FF2B5EF4-FFF2-40B4-BE49-F238E27FC236}">
                <a16:creationId xmlns:a16="http://schemas.microsoft.com/office/drawing/2014/main" id="{CDA7F80C-9929-4C1A-9B5A-FE9C283ED074}"/>
              </a:ext>
            </a:extLst>
          </p:cNvPr>
          <p:cNvSpPr txBox="1"/>
          <p:nvPr/>
        </p:nvSpPr>
        <p:spPr>
          <a:xfrm>
            <a:off x="5200138" y="6055291"/>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77" name="TextBox 76">
            <a:extLst>
              <a:ext uri="{FF2B5EF4-FFF2-40B4-BE49-F238E27FC236}">
                <a16:creationId xmlns:a16="http://schemas.microsoft.com/office/drawing/2014/main" id="{C71BEA6E-3204-4A12-B24F-F83AC2D9DB8D}"/>
              </a:ext>
            </a:extLst>
          </p:cNvPr>
          <p:cNvSpPr txBox="1"/>
          <p:nvPr/>
        </p:nvSpPr>
        <p:spPr>
          <a:xfrm>
            <a:off x="6217920" y="1554480"/>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15</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78" name="TextBox 77">
            <a:extLst>
              <a:ext uri="{FF2B5EF4-FFF2-40B4-BE49-F238E27FC236}">
                <a16:creationId xmlns:a16="http://schemas.microsoft.com/office/drawing/2014/main" id="{90C7550F-D42C-4CFE-86BA-6620D9ABD1F5}"/>
              </a:ext>
            </a:extLst>
          </p:cNvPr>
          <p:cNvSpPr txBox="1"/>
          <p:nvPr/>
        </p:nvSpPr>
        <p:spPr>
          <a:xfrm>
            <a:off x="8080196" y="1723057"/>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80" name="TextBox 79">
            <a:extLst>
              <a:ext uri="{FF2B5EF4-FFF2-40B4-BE49-F238E27FC236}">
                <a16:creationId xmlns:a16="http://schemas.microsoft.com/office/drawing/2014/main" id="{5122D713-8BE8-4632-9637-40316EFBE030}"/>
              </a:ext>
            </a:extLst>
          </p:cNvPr>
          <p:cNvSpPr txBox="1"/>
          <p:nvPr/>
        </p:nvSpPr>
        <p:spPr>
          <a:xfrm>
            <a:off x="6217920" y="1920240"/>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16</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81" name="TextBox 80">
            <a:extLst>
              <a:ext uri="{FF2B5EF4-FFF2-40B4-BE49-F238E27FC236}">
                <a16:creationId xmlns:a16="http://schemas.microsoft.com/office/drawing/2014/main" id="{6A9065F9-3A46-44B5-A7AF-C54DD04A3267}"/>
              </a:ext>
            </a:extLst>
          </p:cNvPr>
          <p:cNvSpPr txBox="1"/>
          <p:nvPr/>
        </p:nvSpPr>
        <p:spPr>
          <a:xfrm>
            <a:off x="8080196" y="2088817"/>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83" name="TextBox 82">
            <a:extLst>
              <a:ext uri="{FF2B5EF4-FFF2-40B4-BE49-F238E27FC236}">
                <a16:creationId xmlns:a16="http://schemas.microsoft.com/office/drawing/2014/main" id="{14F68E41-32C9-4EB3-A2F4-479ECF50E38C}"/>
              </a:ext>
            </a:extLst>
          </p:cNvPr>
          <p:cNvSpPr txBox="1"/>
          <p:nvPr/>
        </p:nvSpPr>
        <p:spPr>
          <a:xfrm>
            <a:off x="6217920" y="2286000"/>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17</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84" name="TextBox 83">
            <a:extLst>
              <a:ext uri="{FF2B5EF4-FFF2-40B4-BE49-F238E27FC236}">
                <a16:creationId xmlns:a16="http://schemas.microsoft.com/office/drawing/2014/main" id="{E92AC08B-8DFA-4030-9A28-1236F3FC4915}"/>
              </a:ext>
            </a:extLst>
          </p:cNvPr>
          <p:cNvSpPr txBox="1"/>
          <p:nvPr/>
        </p:nvSpPr>
        <p:spPr>
          <a:xfrm>
            <a:off x="8080196" y="2454577"/>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86" name="TextBox 85">
            <a:extLst>
              <a:ext uri="{FF2B5EF4-FFF2-40B4-BE49-F238E27FC236}">
                <a16:creationId xmlns:a16="http://schemas.microsoft.com/office/drawing/2014/main" id="{68F65B08-90BF-42E0-BA44-B288AB0CDE8D}"/>
              </a:ext>
            </a:extLst>
          </p:cNvPr>
          <p:cNvSpPr txBox="1"/>
          <p:nvPr/>
        </p:nvSpPr>
        <p:spPr>
          <a:xfrm>
            <a:off x="6263640" y="4223230"/>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18</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87" name="TextBox 86">
            <a:extLst>
              <a:ext uri="{FF2B5EF4-FFF2-40B4-BE49-F238E27FC236}">
                <a16:creationId xmlns:a16="http://schemas.microsoft.com/office/drawing/2014/main" id="{A3175697-26CF-4BA0-84AF-A5AD3570B0AB}"/>
              </a:ext>
            </a:extLst>
          </p:cNvPr>
          <p:cNvSpPr txBox="1"/>
          <p:nvPr/>
        </p:nvSpPr>
        <p:spPr>
          <a:xfrm>
            <a:off x="8125916" y="4391807"/>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89" name="TextBox 88">
            <a:extLst>
              <a:ext uri="{FF2B5EF4-FFF2-40B4-BE49-F238E27FC236}">
                <a16:creationId xmlns:a16="http://schemas.microsoft.com/office/drawing/2014/main" id="{DE1DF6DF-FFFA-4DEC-96C1-DDE5DB649068}"/>
              </a:ext>
            </a:extLst>
          </p:cNvPr>
          <p:cNvSpPr txBox="1"/>
          <p:nvPr/>
        </p:nvSpPr>
        <p:spPr>
          <a:xfrm>
            <a:off x="6263640" y="4588990"/>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19</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90" name="TextBox 89">
            <a:extLst>
              <a:ext uri="{FF2B5EF4-FFF2-40B4-BE49-F238E27FC236}">
                <a16:creationId xmlns:a16="http://schemas.microsoft.com/office/drawing/2014/main" id="{C80C6356-17C4-484D-835D-F28858004B5D}"/>
              </a:ext>
            </a:extLst>
          </p:cNvPr>
          <p:cNvSpPr txBox="1"/>
          <p:nvPr/>
        </p:nvSpPr>
        <p:spPr>
          <a:xfrm>
            <a:off x="8125916" y="4757567"/>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92" name="TextBox 91">
            <a:extLst>
              <a:ext uri="{FF2B5EF4-FFF2-40B4-BE49-F238E27FC236}">
                <a16:creationId xmlns:a16="http://schemas.microsoft.com/office/drawing/2014/main" id="{F0123477-66D1-4153-919D-43FB70A19259}"/>
              </a:ext>
            </a:extLst>
          </p:cNvPr>
          <p:cNvSpPr txBox="1"/>
          <p:nvPr/>
        </p:nvSpPr>
        <p:spPr>
          <a:xfrm>
            <a:off x="6263640" y="4954750"/>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20</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93" name="TextBox 92">
            <a:extLst>
              <a:ext uri="{FF2B5EF4-FFF2-40B4-BE49-F238E27FC236}">
                <a16:creationId xmlns:a16="http://schemas.microsoft.com/office/drawing/2014/main" id="{FA536403-453C-49EE-8E1F-D5632AB63E12}"/>
              </a:ext>
            </a:extLst>
          </p:cNvPr>
          <p:cNvSpPr txBox="1"/>
          <p:nvPr/>
        </p:nvSpPr>
        <p:spPr>
          <a:xfrm>
            <a:off x="8114643" y="5123327"/>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95" name="TextBox 94">
            <a:extLst>
              <a:ext uri="{FF2B5EF4-FFF2-40B4-BE49-F238E27FC236}">
                <a16:creationId xmlns:a16="http://schemas.microsoft.com/office/drawing/2014/main" id="{FCA674A7-3D07-4B44-AB80-D58581C580C7}"/>
              </a:ext>
            </a:extLst>
          </p:cNvPr>
          <p:cNvSpPr txBox="1"/>
          <p:nvPr/>
        </p:nvSpPr>
        <p:spPr>
          <a:xfrm>
            <a:off x="6263383" y="5321808"/>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21</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96" name="TextBox 95">
            <a:extLst>
              <a:ext uri="{FF2B5EF4-FFF2-40B4-BE49-F238E27FC236}">
                <a16:creationId xmlns:a16="http://schemas.microsoft.com/office/drawing/2014/main" id="{F4C216FD-C45B-49C9-9031-ABB10EFE9AAC}"/>
              </a:ext>
            </a:extLst>
          </p:cNvPr>
          <p:cNvSpPr txBox="1"/>
          <p:nvPr/>
        </p:nvSpPr>
        <p:spPr>
          <a:xfrm>
            <a:off x="8125659" y="5490385"/>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98" name="TextBox 97">
            <a:extLst>
              <a:ext uri="{FF2B5EF4-FFF2-40B4-BE49-F238E27FC236}">
                <a16:creationId xmlns:a16="http://schemas.microsoft.com/office/drawing/2014/main" id="{5EDE1EE7-9A9E-4952-853B-6DC440354031}"/>
              </a:ext>
            </a:extLst>
          </p:cNvPr>
          <p:cNvSpPr txBox="1"/>
          <p:nvPr/>
        </p:nvSpPr>
        <p:spPr>
          <a:xfrm>
            <a:off x="6263383" y="5687568"/>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22</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99" name="TextBox 98">
            <a:extLst>
              <a:ext uri="{FF2B5EF4-FFF2-40B4-BE49-F238E27FC236}">
                <a16:creationId xmlns:a16="http://schemas.microsoft.com/office/drawing/2014/main" id="{F4C034A1-9AFB-4AE8-A80A-0F796837C4C1}"/>
              </a:ext>
            </a:extLst>
          </p:cNvPr>
          <p:cNvSpPr txBox="1"/>
          <p:nvPr/>
        </p:nvSpPr>
        <p:spPr>
          <a:xfrm>
            <a:off x="8125659" y="5856145"/>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101" name="TextBox 100">
            <a:extLst>
              <a:ext uri="{FF2B5EF4-FFF2-40B4-BE49-F238E27FC236}">
                <a16:creationId xmlns:a16="http://schemas.microsoft.com/office/drawing/2014/main" id="{DE269182-AAA7-43FD-A642-3A217349500F}"/>
              </a:ext>
            </a:extLst>
          </p:cNvPr>
          <p:cNvSpPr txBox="1"/>
          <p:nvPr/>
        </p:nvSpPr>
        <p:spPr>
          <a:xfrm>
            <a:off x="6263383" y="6053328"/>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23</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102" name="TextBox 101">
            <a:extLst>
              <a:ext uri="{FF2B5EF4-FFF2-40B4-BE49-F238E27FC236}">
                <a16:creationId xmlns:a16="http://schemas.microsoft.com/office/drawing/2014/main" id="{2F7A3683-07D0-439E-B299-F7E3C22B9A26}"/>
              </a:ext>
            </a:extLst>
          </p:cNvPr>
          <p:cNvSpPr txBox="1"/>
          <p:nvPr/>
        </p:nvSpPr>
        <p:spPr>
          <a:xfrm>
            <a:off x="8125659" y="6221905"/>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104" name="TextBox 103">
            <a:extLst>
              <a:ext uri="{FF2B5EF4-FFF2-40B4-BE49-F238E27FC236}">
                <a16:creationId xmlns:a16="http://schemas.microsoft.com/office/drawing/2014/main" id="{D69A22DC-1630-491F-9C7B-19E98324C905}"/>
              </a:ext>
            </a:extLst>
          </p:cNvPr>
          <p:cNvSpPr txBox="1"/>
          <p:nvPr/>
        </p:nvSpPr>
        <p:spPr>
          <a:xfrm>
            <a:off x="9138774" y="1554480"/>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24</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105" name="TextBox 104">
            <a:extLst>
              <a:ext uri="{FF2B5EF4-FFF2-40B4-BE49-F238E27FC236}">
                <a16:creationId xmlns:a16="http://schemas.microsoft.com/office/drawing/2014/main" id="{F996FB45-3A6E-4133-B1C1-62CBCDE8FF9A}"/>
              </a:ext>
            </a:extLst>
          </p:cNvPr>
          <p:cNvSpPr txBox="1"/>
          <p:nvPr/>
        </p:nvSpPr>
        <p:spPr>
          <a:xfrm>
            <a:off x="11001050" y="1723057"/>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107" name="TextBox 106">
            <a:extLst>
              <a:ext uri="{FF2B5EF4-FFF2-40B4-BE49-F238E27FC236}">
                <a16:creationId xmlns:a16="http://schemas.microsoft.com/office/drawing/2014/main" id="{45009A6D-F6E0-46D4-ACC9-E9464E7E924D}"/>
              </a:ext>
            </a:extLst>
          </p:cNvPr>
          <p:cNvSpPr txBox="1"/>
          <p:nvPr/>
        </p:nvSpPr>
        <p:spPr>
          <a:xfrm>
            <a:off x="9138774" y="1920240"/>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25</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108" name="TextBox 107">
            <a:extLst>
              <a:ext uri="{FF2B5EF4-FFF2-40B4-BE49-F238E27FC236}">
                <a16:creationId xmlns:a16="http://schemas.microsoft.com/office/drawing/2014/main" id="{8386781D-8074-488C-9169-9916CD7AEBB4}"/>
              </a:ext>
            </a:extLst>
          </p:cNvPr>
          <p:cNvSpPr txBox="1"/>
          <p:nvPr/>
        </p:nvSpPr>
        <p:spPr>
          <a:xfrm>
            <a:off x="11001050" y="2088817"/>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110" name="TextBox 109">
            <a:extLst>
              <a:ext uri="{FF2B5EF4-FFF2-40B4-BE49-F238E27FC236}">
                <a16:creationId xmlns:a16="http://schemas.microsoft.com/office/drawing/2014/main" id="{F59D37D3-5D68-47CF-91A4-9CE1D4C9E484}"/>
              </a:ext>
            </a:extLst>
          </p:cNvPr>
          <p:cNvSpPr txBox="1"/>
          <p:nvPr/>
        </p:nvSpPr>
        <p:spPr>
          <a:xfrm>
            <a:off x="9138774" y="2286000"/>
            <a:ext cx="2189334" cy="430887"/>
          </a:xfrm>
          <a:prstGeom prst="rect">
            <a:avLst/>
          </a:prstGeom>
          <a:noFill/>
        </p:spPr>
        <p:txBody>
          <a:bodyPr wrap="square" rtlCol="0">
            <a:spAutoFit/>
          </a:bodyPr>
          <a:lstStyle/>
          <a:p>
            <a:r>
              <a:rPr lang="en-US" sz="1400" dirty="0">
                <a:solidFill>
                  <a:schemeClr val="accent6"/>
                </a:solidFill>
                <a:latin typeface="AR ESSENCE" panose="02000000000000000000" pitchFamily="2" charset="0"/>
                <a:ea typeface="Arial Unicode MS" panose="020B0604020202020204" pitchFamily="34" charset="-128"/>
                <a:cs typeface="Arial Unicode MS" panose="020B0604020202020204" pitchFamily="34" charset="-128"/>
              </a:rPr>
              <a:t>LOREM IPSUM DOLOR 26</a:t>
            </a:r>
          </a:p>
          <a:p>
            <a:r>
              <a:rPr lang="en-US" sz="800" i="1" dirty="0">
                <a:solidFill>
                  <a:schemeClr val="bg1"/>
                </a:solidFill>
                <a:latin typeface="Century Gothic" panose="020B0502020202020204" pitchFamily="34" charset="0"/>
              </a:rPr>
              <a:t>Lorem ipsum dolor sit - - - - - - - - - - - - - -</a:t>
            </a:r>
            <a:endParaRPr lang="en-US" sz="800" b="1" i="1" dirty="0">
              <a:solidFill>
                <a:schemeClr val="bg1"/>
              </a:solidFill>
              <a:latin typeface="Century Gothic" panose="020B0502020202020204" pitchFamily="34" charset="0"/>
            </a:endParaRPr>
          </a:p>
        </p:txBody>
      </p:sp>
      <p:sp>
        <p:nvSpPr>
          <p:cNvPr id="111" name="TextBox 110">
            <a:extLst>
              <a:ext uri="{FF2B5EF4-FFF2-40B4-BE49-F238E27FC236}">
                <a16:creationId xmlns:a16="http://schemas.microsoft.com/office/drawing/2014/main" id="{74DF22EE-3DFB-40B3-B851-1097CF844B20}"/>
              </a:ext>
            </a:extLst>
          </p:cNvPr>
          <p:cNvSpPr txBox="1"/>
          <p:nvPr/>
        </p:nvSpPr>
        <p:spPr>
          <a:xfrm>
            <a:off x="11001050" y="2454577"/>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113" name="TextBox 112">
            <a:extLst>
              <a:ext uri="{FF2B5EF4-FFF2-40B4-BE49-F238E27FC236}">
                <a16:creationId xmlns:a16="http://schemas.microsoft.com/office/drawing/2014/main" id="{16FFDBB4-73D9-4909-B4CF-A87EAB201B40}"/>
              </a:ext>
            </a:extLst>
          </p:cNvPr>
          <p:cNvSpPr txBox="1"/>
          <p:nvPr/>
        </p:nvSpPr>
        <p:spPr>
          <a:xfrm>
            <a:off x="9144000" y="4136790"/>
            <a:ext cx="2189334" cy="253916"/>
          </a:xfrm>
          <a:prstGeom prst="rect">
            <a:avLst/>
          </a:prstGeom>
          <a:noFill/>
        </p:spPr>
        <p:txBody>
          <a:bodyPr wrap="square" rtlCol="0">
            <a:spAutoFit/>
          </a:bodyPr>
          <a:lstStyle/>
          <a:p>
            <a:r>
              <a:rPr lang="en-US" sz="1050" dirty="0">
                <a:solidFill>
                  <a:schemeClr val="bg1"/>
                </a:solidFill>
                <a:latin typeface="Century Gothic" panose="020B0502020202020204" pitchFamily="34" charset="0"/>
              </a:rPr>
              <a:t>Lorem ipsum dolor sit </a:t>
            </a:r>
            <a:r>
              <a:rPr lang="en-US" sz="800" i="1" dirty="0">
                <a:solidFill>
                  <a:schemeClr val="bg1"/>
                </a:solidFill>
                <a:latin typeface="Century Gothic" panose="020B0502020202020204" pitchFamily="34" charset="0"/>
              </a:rPr>
              <a:t>- - - - - - - - - -</a:t>
            </a:r>
            <a:endParaRPr lang="en-US" sz="800" b="1" i="1" dirty="0">
              <a:solidFill>
                <a:schemeClr val="bg1"/>
              </a:solidFill>
              <a:latin typeface="Century Gothic" panose="020B0502020202020204" pitchFamily="34" charset="0"/>
            </a:endParaRPr>
          </a:p>
        </p:txBody>
      </p:sp>
      <p:sp>
        <p:nvSpPr>
          <p:cNvPr id="114" name="TextBox 113">
            <a:extLst>
              <a:ext uri="{FF2B5EF4-FFF2-40B4-BE49-F238E27FC236}">
                <a16:creationId xmlns:a16="http://schemas.microsoft.com/office/drawing/2014/main" id="{C8C46A97-6B41-4722-868F-79BFE9B954EE}"/>
              </a:ext>
            </a:extLst>
          </p:cNvPr>
          <p:cNvSpPr txBox="1"/>
          <p:nvPr/>
        </p:nvSpPr>
        <p:spPr>
          <a:xfrm>
            <a:off x="11066166" y="4136790"/>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116" name="TextBox 115">
            <a:extLst>
              <a:ext uri="{FF2B5EF4-FFF2-40B4-BE49-F238E27FC236}">
                <a16:creationId xmlns:a16="http://schemas.microsoft.com/office/drawing/2014/main" id="{B6CDC400-C4D3-4FBA-9B45-6F38EC37477D}"/>
              </a:ext>
            </a:extLst>
          </p:cNvPr>
          <p:cNvSpPr txBox="1"/>
          <p:nvPr/>
        </p:nvSpPr>
        <p:spPr>
          <a:xfrm>
            <a:off x="9144000" y="4319670"/>
            <a:ext cx="2189334" cy="253916"/>
          </a:xfrm>
          <a:prstGeom prst="rect">
            <a:avLst/>
          </a:prstGeom>
          <a:noFill/>
        </p:spPr>
        <p:txBody>
          <a:bodyPr wrap="square" rtlCol="0">
            <a:spAutoFit/>
          </a:bodyPr>
          <a:lstStyle/>
          <a:p>
            <a:r>
              <a:rPr lang="en-US" sz="1050" dirty="0">
                <a:solidFill>
                  <a:schemeClr val="bg1"/>
                </a:solidFill>
                <a:latin typeface="Century Gothic" panose="020B0502020202020204" pitchFamily="34" charset="0"/>
              </a:rPr>
              <a:t>Lorem ipsum dolor sit </a:t>
            </a:r>
            <a:r>
              <a:rPr lang="en-US" sz="800" i="1" dirty="0">
                <a:solidFill>
                  <a:schemeClr val="bg1"/>
                </a:solidFill>
                <a:latin typeface="Century Gothic" panose="020B0502020202020204" pitchFamily="34" charset="0"/>
              </a:rPr>
              <a:t>- - - - - - - - - -</a:t>
            </a:r>
            <a:endParaRPr lang="en-US" sz="800" b="1" i="1" dirty="0">
              <a:solidFill>
                <a:schemeClr val="bg1"/>
              </a:solidFill>
              <a:latin typeface="Century Gothic" panose="020B0502020202020204" pitchFamily="34" charset="0"/>
            </a:endParaRPr>
          </a:p>
        </p:txBody>
      </p:sp>
      <p:sp>
        <p:nvSpPr>
          <p:cNvPr id="117" name="TextBox 116">
            <a:extLst>
              <a:ext uri="{FF2B5EF4-FFF2-40B4-BE49-F238E27FC236}">
                <a16:creationId xmlns:a16="http://schemas.microsoft.com/office/drawing/2014/main" id="{79EE6513-4E16-49BA-8FB7-AEB52370056E}"/>
              </a:ext>
            </a:extLst>
          </p:cNvPr>
          <p:cNvSpPr txBox="1"/>
          <p:nvPr/>
        </p:nvSpPr>
        <p:spPr>
          <a:xfrm>
            <a:off x="11071392" y="4319670"/>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119" name="TextBox 118">
            <a:extLst>
              <a:ext uri="{FF2B5EF4-FFF2-40B4-BE49-F238E27FC236}">
                <a16:creationId xmlns:a16="http://schemas.microsoft.com/office/drawing/2014/main" id="{D018A2BC-85C4-4994-9566-F7752133A4CD}"/>
              </a:ext>
            </a:extLst>
          </p:cNvPr>
          <p:cNvSpPr txBox="1"/>
          <p:nvPr/>
        </p:nvSpPr>
        <p:spPr>
          <a:xfrm>
            <a:off x="9144000" y="4502550"/>
            <a:ext cx="2189334" cy="253916"/>
          </a:xfrm>
          <a:prstGeom prst="rect">
            <a:avLst/>
          </a:prstGeom>
          <a:noFill/>
        </p:spPr>
        <p:txBody>
          <a:bodyPr wrap="square" rtlCol="0">
            <a:spAutoFit/>
          </a:bodyPr>
          <a:lstStyle/>
          <a:p>
            <a:r>
              <a:rPr lang="en-US" sz="1050" dirty="0">
                <a:solidFill>
                  <a:schemeClr val="bg1"/>
                </a:solidFill>
                <a:latin typeface="Century Gothic" panose="020B0502020202020204" pitchFamily="34" charset="0"/>
              </a:rPr>
              <a:t>Lorem ipsum dolor sit </a:t>
            </a:r>
            <a:r>
              <a:rPr lang="en-US" sz="800" i="1" dirty="0">
                <a:solidFill>
                  <a:schemeClr val="bg1"/>
                </a:solidFill>
                <a:latin typeface="Century Gothic" panose="020B0502020202020204" pitchFamily="34" charset="0"/>
              </a:rPr>
              <a:t>- - - - - - - - - -</a:t>
            </a:r>
            <a:endParaRPr lang="en-US" sz="800" b="1" i="1" dirty="0">
              <a:solidFill>
                <a:schemeClr val="bg1"/>
              </a:solidFill>
              <a:latin typeface="Century Gothic" panose="020B0502020202020204" pitchFamily="34" charset="0"/>
            </a:endParaRPr>
          </a:p>
        </p:txBody>
      </p:sp>
      <p:sp>
        <p:nvSpPr>
          <p:cNvPr id="120" name="TextBox 119">
            <a:extLst>
              <a:ext uri="{FF2B5EF4-FFF2-40B4-BE49-F238E27FC236}">
                <a16:creationId xmlns:a16="http://schemas.microsoft.com/office/drawing/2014/main" id="{01CA14BC-D69C-479C-AA2E-A6CF427F1609}"/>
              </a:ext>
            </a:extLst>
          </p:cNvPr>
          <p:cNvSpPr txBox="1"/>
          <p:nvPr/>
        </p:nvSpPr>
        <p:spPr>
          <a:xfrm>
            <a:off x="11071392" y="4502550"/>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121" name="TextBox 120">
            <a:extLst>
              <a:ext uri="{FF2B5EF4-FFF2-40B4-BE49-F238E27FC236}">
                <a16:creationId xmlns:a16="http://schemas.microsoft.com/office/drawing/2014/main" id="{95A2A113-1D47-482E-BE7E-0F44829376B1}"/>
              </a:ext>
            </a:extLst>
          </p:cNvPr>
          <p:cNvSpPr txBox="1"/>
          <p:nvPr/>
        </p:nvSpPr>
        <p:spPr>
          <a:xfrm>
            <a:off x="9150427" y="4695885"/>
            <a:ext cx="2189334" cy="253916"/>
          </a:xfrm>
          <a:prstGeom prst="rect">
            <a:avLst/>
          </a:prstGeom>
          <a:noFill/>
        </p:spPr>
        <p:txBody>
          <a:bodyPr wrap="square" rtlCol="0">
            <a:spAutoFit/>
          </a:bodyPr>
          <a:lstStyle/>
          <a:p>
            <a:r>
              <a:rPr lang="en-US" sz="1050" dirty="0">
                <a:solidFill>
                  <a:schemeClr val="bg1"/>
                </a:solidFill>
                <a:latin typeface="Century Gothic" panose="020B0502020202020204" pitchFamily="34" charset="0"/>
              </a:rPr>
              <a:t>Lorem ipsum dolor sit </a:t>
            </a:r>
            <a:r>
              <a:rPr lang="en-US" sz="800" i="1" dirty="0">
                <a:solidFill>
                  <a:schemeClr val="bg1"/>
                </a:solidFill>
                <a:latin typeface="Century Gothic" panose="020B0502020202020204" pitchFamily="34" charset="0"/>
              </a:rPr>
              <a:t>- - - - - - - - - -</a:t>
            </a:r>
            <a:endParaRPr lang="en-US" sz="800" b="1" i="1" dirty="0">
              <a:solidFill>
                <a:schemeClr val="bg1"/>
              </a:solidFill>
              <a:latin typeface="Century Gothic" panose="020B0502020202020204" pitchFamily="34" charset="0"/>
            </a:endParaRPr>
          </a:p>
        </p:txBody>
      </p:sp>
      <p:sp>
        <p:nvSpPr>
          <p:cNvPr id="122" name="TextBox 121">
            <a:extLst>
              <a:ext uri="{FF2B5EF4-FFF2-40B4-BE49-F238E27FC236}">
                <a16:creationId xmlns:a16="http://schemas.microsoft.com/office/drawing/2014/main" id="{339C04E3-5924-42D8-AAF6-AFB9840F9B97}"/>
              </a:ext>
            </a:extLst>
          </p:cNvPr>
          <p:cNvSpPr txBox="1"/>
          <p:nvPr/>
        </p:nvSpPr>
        <p:spPr>
          <a:xfrm>
            <a:off x="11072593" y="4695885"/>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123" name="TextBox 122">
            <a:extLst>
              <a:ext uri="{FF2B5EF4-FFF2-40B4-BE49-F238E27FC236}">
                <a16:creationId xmlns:a16="http://schemas.microsoft.com/office/drawing/2014/main" id="{15BC1960-73DB-4828-AFD0-66380C3ABA75}"/>
              </a:ext>
            </a:extLst>
          </p:cNvPr>
          <p:cNvSpPr txBox="1"/>
          <p:nvPr/>
        </p:nvSpPr>
        <p:spPr>
          <a:xfrm>
            <a:off x="9156854" y="4891281"/>
            <a:ext cx="2189334" cy="253916"/>
          </a:xfrm>
          <a:prstGeom prst="rect">
            <a:avLst/>
          </a:prstGeom>
          <a:noFill/>
        </p:spPr>
        <p:txBody>
          <a:bodyPr wrap="square" rtlCol="0">
            <a:spAutoFit/>
          </a:bodyPr>
          <a:lstStyle/>
          <a:p>
            <a:r>
              <a:rPr lang="en-US" sz="1050" dirty="0">
                <a:solidFill>
                  <a:schemeClr val="bg1"/>
                </a:solidFill>
                <a:latin typeface="Century Gothic" panose="020B0502020202020204" pitchFamily="34" charset="0"/>
              </a:rPr>
              <a:t>Lorem ipsum dolor sit </a:t>
            </a:r>
            <a:r>
              <a:rPr lang="en-US" sz="800" i="1" dirty="0">
                <a:solidFill>
                  <a:schemeClr val="bg1"/>
                </a:solidFill>
                <a:latin typeface="Century Gothic" panose="020B0502020202020204" pitchFamily="34" charset="0"/>
              </a:rPr>
              <a:t>- - - - - - - - - -</a:t>
            </a:r>
            <a:endParaRPr lang="en-US" sz="800" b="1" i="1" dirty="0">
              <a:solidFill>
                <a:schemeClr val="bg1"/>
              </a:solidFill>
              <a:latin typeface="Century Gothic" panose="020B0502020202020204" pitchFamily="34" charset="0"/>
            </a:endParaRPr>
          </a:p>
        </p:txBody>
      </p:sp>
      <p:sp>
        <p:nvSpPr>
          <p:cNvPr id="124" name="TextBox 123">
            <a:extLst>
              <a:ext uri="{FF2B5EF4-FFF2-40B4-BE49-F238E27FC236}">
                <a16:creationId xmlns:a16="http://schemas.microsoft.com/office/drawing/2014/main" id="{63A2D893-D0B3-42C1-BAB7-B148C6603B95}"/>
              </a:ext>
            </a:extLst>
          </p:cNvPr>
          <p:cNvSpPr txBox="1"/>
          <p:nvPr/>
        </p:nvSpPr>
        <p:spPr>
          <a:xfrm>
            <a:off x="11079020" y="4891281"/>
            <a:ext cx="731520" cy="307777"/>
          </a:xfrm>
          <a:prstGeom prst="rect">
            <a:avLst/>
          </a:prstGeom>
          <a:noFill/>
        </p:spPr>
        <p:txBody>
          <a:bodyPr wrap="square" rtlCol="0">
            <a:spAutoFit/>
          </a:bodyPr>
          <a:lstStyle/>
          <a:p>
            <a:pPr algn="r"/>
            <a:r>
              <a:rPr lang="en-US" sz="1400" b="1" spc="50" dirty="0">
                <a:solidFill>
                  <a:schemeClr val="bg1"/>
                </a:solidFill>
                <a:ea typeface="Arial Unicode MS" panose="020B0604020202020204" pitchFamily="34" charset="-128"/>
                <a:cs typeface="Arial Unicode MS" panose="020B0604020202020204" pitchFamily="34" charset="-128"/>
              </a:rPr>
              <a:t>$1.23</a:t>
            </a:r>
          </a:p>
        </p:txBody>
      </p:sp>
      <p:sp>
        <p:nvSpPr>
          <p:cNvPr id="127" name="Oval 126">
            <a:extLst>
              <a:ext uri="{FF2B5EF4-FFF2-40B4-BE49-F238E27FC236}">
                <a16:creationId xmlns:a16="http://schemas.microsoft.com/office/drawing/2014/main" id="{6E7BBA33-9E4C-4518-9843-362E90988B64}"/>
              </a:ext>
            </a:extLst>
          </p:cNvPr>
          <p:cNvSpPr>
            <a:spLocks noChangeAspect="1"/>
          </p:cNvSpPr>
          <p:nvPr/>
        </p:nvSpPr>
        <p:spPr>
          <a:xfrm>
            <a:off x="9812330" y="5283273"/>
            <a:ext cx="1188720" cy="1188722"/>
          </a:xfrm>
          <a:prstGeom prst="ellipse">
            <a:avLst/>
          </a:prstGeom>
          <a:blipFill>
            <a:blip r:embed="rId9"/>
            <a:stretch>
              <a:fillRect/>
            </a:stretch>
          </a:blipFill>
          <a:ln w="50800">
            <a:solidFill>
              <a:srgbClr val="7F7F7F"/>
            </a:solidFill>
          </a:ln>
          <a:effectLst>
            <a:outerShdw blurRad="508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1">
            <a:extLst>
              <a:ext uri="{FF2B5EF4-FFF2-40B4-BE49-F238E27FC236}">
                <a16:creationId xmlns:a16="http://schemas.microsoft.com/office/drawing/2014/main" id="{7D723A02-7C17-4135-A298-736872CEB879}"/>
              </a:ext>
            </a:extLst>
          </p:cNvPr>
          <p:cNvSpPr>
            <a:spLocks noChangeAspect="1" noChangeArrowheads="1"/>
          </p:cNvSpPr>
          <p:nvPr/>
        </p:nvSpPr>
        <p:spPr bwMode="auto">
          <a:xfrm>
            <a:off x="9594137" y="6516927"/>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129" name="TextBox 128">
            <a:extLst>
              <a:ext uri="{FF2B5EF4-FFF2-40B4-BE49-F238E27FC236}">
                <a16:creationId xmlns:a16="http://schemas.microsoft.com/office/drawing/2014/main" id="{236C74B2-36A7-4B49-BDE0-50C37BBB4546}"/>
              </a:ext>
            </a:extLst>
          </p:cNvPr>
          <p:cNvSpPr txBox="1"/>
          <p:nvPr/>
        </p:nvSpPr>
        <p:spPr>
          <a:xfrm>
            <a:off x="9886619" y="6502509"/>
            <a:ext cx="1536604" cy="292388"/>
          </a:xfrm>
          <a:prstGeom prst="rect">
            <a:avLst/>
          </a:prstGeom>
          <a:noFill/>
        </p:spPr>
        <p:txBody>
          <a:bodyPr wrap="square" rtlCol="0">
            <a:spAutoFit/>
          </a:bodyPr>
          <a:lstStyle/>
          <a:p>
            <a:r>
              <a:rPr lang="en-US" sz="1300" dirty="0">
                <a:solidFill>
                  <a:schemeClr val="bg1"/>
                </a:solidFill>
                <a:latin typeface="Century Gothic" panose="020B0502020202020204" pitchFamily="34" charset="0"/>
              </a:rPr>
              <a:t>555-555-1234</a:t>
            </a:r>
          </a:p>
        </p:txBody>
      </p:sp>
      <p:sp>
        <p:nvSpPr>
          <p:cNvPr id="134" name="TextBox 133">
            <a:extLst>
              <a:ext uri="{FF2B5EF4-FFF2-40B4-BE49-F238E27FC236}">
                <a16:creationId xmlns:a16="http://schemas.microsoft.com/office/drawing/2014/main" id="{2663F254-721B-4EB7-B498-5E0212C0C9BA}"/>
              </a:ext>
            </a:extLst>
          </p:cNvPr>
          <p:cNvSpPr txBox="1"/>
          <p:nvPr/>
        </p:nvSpPr>
        <p:spPr>
          <a:xfrm>
            <a:off x="3353753" y="530244"/>
            <a:ext cx="2194312" cy="1015663"/>
          </a:xfrm>
          <a:prstGeom prst="rect">
            <a:avLst/>
          </a:prstGeom>
          <a:noFill/>
        </p:spPr>
        <p:txBody>
          <a:bodyPr wrap="square" rtlCol="0">
            <a:spAutoFit/>
          </a:bodyPr>
          <a:lstStyle/>
          <a:p>
            <a:pPr algn="ctr"/>
            <a:r>
              <a:rPr lang="en-US" sz="6000" dirty="0">
                <a:solidFill>
                  <a:schemeClr val="bg1"/>
                </a:solidFill>
                <a:latin typeface="AR ESSENCE" panose="02000000000000000000" pitchFamily="2" charset="0"/>
              </a:rPr>
              <a:t>MENU</a:t>
            </a:r>
            <a:endParaRPr lang="en-US" sz="6000" spc="300" dirty="0">
              <a:solidFill>
                <a:schemeClr val="bg1"/>
              </a:solidFill>
              <a:latin typeface="AR ESSENCE" panose="02000000000000000000" pitchFamily="2" charset="0"/>
            </a:endParaRPr>
          </a:p>
        </p:txBody>
      </p:sp>
      <p:grpSp>
        <p:nvGrpSpPr>
          <p:cNvPr id="135" name="Group 134">
            <a:extLst>
              <a:ext uri="{FF2B5EF4-FFF2-40B4-BE49-F238E27FC236}">
                <a16:creationId xmlns:a16="http://schemas.microsoft.com/office/drawing/2014/main" id="{272630E2-63C4-4A58-9A20-A0F3219A9765}"/>
              </a:ext>
            </a:extLst>
          </p:cNvPr>
          <p:cNvGrpSpPr>
            <a:grpSpLocks noChangeAspect="1"/>
          </p:cNvGrpSpPr>
          <p:nvPr/>
        </p:nvGrpSpPr>
        <p:grpSpPr>
          <a:xfrm>
            <a:off x="3993710" y="157255"/>
            <a:ext cx="914400" cy="473185"/>
            <a:chOff x="3705079" y="1027647"/>
            <a:chExt cx="4663440" cy="2413238"/>
          </a:xfrm>
        </p:grpSpPr>
        <p:sp>
          <p:nvSpPr>
            <p:cNvPr id="136" name="Freeform: Shape 135">
              <a:extLst>
                <a:ext uri="{FF2B5EF4-FFF2-40B4-BE49-F238E27FC236}">
                  <a16:creationId xmlns:a16="http://schemas.microsoft.com/office/drawing/2014/main" id="{E94FCC77-0892-43AE-A5E5-B6178A615937}"/>
                </a:ext>
              </a:extLst>
            </p:cNvPr>
            <p:cNvSpPr>
              <a:spLocks noChangeAspect="1"/>
            </p:cNvSpPr>
            <p:nvPr/>
          </p:nvSpPr>
          <p:spPr>
            <a:xfrm>
              <a:off x="3705079" y="1027647"/>
              <a:ext cx="4663440" cy="2413238"/>
            </a:xfrm>
            <a:custGeom>
              <a:avLst/>
              <a:gdLst>
                <a:gd name="connsiteX0" fmla="*/ 138990 w 4663440"/>
                <a:gd name="connsiteY0" fmla="*/ 2138918 h 2413238"/>
                <a:gd name="connsiteX1" fmla="*/ 147175 w 4663440"/>
                <a:gd name="connsiteY1" fmla="*/ 2139730 h 2413238"/>
                <a:gd name="connsiteX2" fmla="*/ 4515359 w 4663440"/>
                <a:gd name="connsiteY2" fmla="*/ 2139730 h 2413238"/>
                <a:gd name="connsiteX3" fmla="*/ 4516192 w 4663440"/>
                <a:gd name="connsiteY3" fmla="*/ 2140549 h 2413238"/>
                <a:gd name="connsiteX4" fmla="*/ 4524450 w 4663440"/>
                <a:gd name="connsiteY4" fmla="*/ 2139730 h 2413238"/>
                <a:gd name="connsiteX5" fmla="*/ 4663440 w 4663440"/>
                <a:gd name="connsiteY5" fmla="*/ 2276484 h 2413238"/>
                <a:gd name="connsiteX6" fmla="*/ 4524450 w 4663440"/>
                <a:gd name="connsiteY6" fmla="*/ 2413238 h 2413238"/>
                <a:gd name="connsiteX7" fmla="*/ 4516182 w 4663440"/>
                <a:gd name="connsiteY7" fmla="*/ 2412418 h 2413238"/>
                <a:gd name="connsiteX8" fmla="*/ 4515359 w 4663440"/>
                <a:gd name="connsiteY8" fmla="*/ 2413227 h 2413238"/>
                <a:gd name="connsiteX9" fmla="*/ 133896 w 4663440"/>
                <a:gd name="connsiteY9" fmla="*/ 2413227 h 2413238"/>
                <a:gd name="connsiteX10" fmla="*/ 132434 w 4663440"/>
                <a:gd name="connsiteY10" fmla="*/ 2411788 h 2413238"/>
                <a:gd name="connsiteX11" fmla="*/ 132434 w 4663440"/>
                <a:gd name="connsiteY11" fmla="*/ 2411776 h 2413238"/>
                <a:gd name="connsiteX12" fmla="*/ 110979 w 4663440"/>
                <a:gd name="connsiteY12" fmla="*/ 2409648 h 2413238"/>
                <a:gd name="connsiteX13" fmla="*/ 0 w 4663440"/>
                <a:gd name="connsiteY13" fmla="*/ 2275672 h 2413238"/>
                <a:gd name="connsiteX14" fmla="*/ 138990 w 4663440"/>
                <a:gd name="connsiteY14" fmla="*/ 2138918 h 2413238"/>
                <a:gd name="connsiteX15" fmla="*/ 1961252 w 4663440"/>
                <a:gd name="connsiteY15" fmla="*/ 110358 h 2413238"/>
                <a:gd name="connsiteX16" fmla="*/ 1737360 w 4663440"/>
                <a:gd name="connsiteY16" fmla="*/ 334250 h 2413238"/>
                <a:gd name="connsiteX17" fmla="*/ 1737360 w 4663440"/>
                <a:gd name="connsiteY17" fmla="*/ 473208 h 2413238"/>
                <a:gd name="connsiteX18" fmla="*/ 1807581 w 4663440"/>
                <a:gd name="connsiteY18" fmla="*/ 452563 h 2413238"/>
                <a:gd name="connsiteX19" fmla="*/ 2331720 w 4663440"/>
                <a:gd name="connsiteY19" fmla="*/ 388185 h 2413238"/>
                <a:gd name="connsiteX20" fmla="*/ 2855860 w 4663440"/>
                <a:gd name="connsiteY20" fmla="*/ 452563 h 2413238"/>
                <a:gd name="connsiteX21" fmla="*/ 2926080 w 4663440"/>
                <a:gd name="connsiteY21" fmla="*/ 473208 h 2413238"/>
                <a:gd name="connsiteX22" fmla="*/ 2926080 w 4663440"/>
                <a:gd name="connsiteY22" fmla="*/ 334250 h 2413238"/>
                <a:gd name="connsiteX23" fmla="*/ 2702188 w 4663440"/>
                <a:gd name="connsiteY23" fmla="*/ 110358 h 2413238"/>
                <a:gd name="connsiteX24" fmla="*/ 1881459 w 4663440"/>
                <a:gd name="connsiteY24" fmla="*/ 0 h 2413238"/>
                <a:gd name="connsiteX25" fmla="*/ 2781981 w 4663440"/>
                <a:gd name="connsiteY25" fmla="*/ 0 h 2413238"/>
                <a:gd name="connsiteX26" fmla="*/ 3054096 w 4663440"/>
                <a:gd name="connsiteY26" fmla="*/ 272115 h 2413238"/>
                <a:gd name="connsiteX27" fmla="*/ 3054096 w 4663440"/>
                <a:gd name="connsiteY27" fmla="*/ 513818 h 2413238"/>
                <a:gd name="connsiteX28" fmla="*/ 3180178 w 4663440"/>
                <a:gd name="connsiteY28" fmla="*/ 562184 h 2413238"/>
                <a:gd name="connsiteX29" fmla="*/ 4383953 w 4663440"/>
                <a:gd name="connsiteY29" fmla="*/ 1898026 h 2413238"/>
                <a:gd name="connsiteX30" fmla="*/ 4434999 w 4663440"/>
                <a:gd name="connsiteY30" fmla="*/ 2096553 h 2413238"/>
                <a:gd name="connsiteX31" fmla="*/ 228441 w 4663440"/>
                <a:gd name="connsiteY31" fmla="*/ 2096553 h 2413238"/>
                <a:gd name="connsiteX32" fmla="*/ 279488 w 4663440"/>
                <a:gd name="connsiteY32" fmla="*/ 1898026 h 2413238"/>
                <a:gd name="connsiteX33" fmla="*/ 1483263 w 4663440"/>
                <a:gd name="connsiteY33" fmla="*/ 562184 h 2413238"/>
                <a:gd name="connsiteX34" fmla="*/ 1609344 w 4663440"/>
                <a:gd name="connsiteY34" fmla="*/ 513818 h 2413238"/>
                <a:gd name="connsiteX35" fmla="*/ 1609344 w 4663440"/>
                <a:gd name="connsiteY35" fmla="*/ 272115 h 2413238"/>
                <a:gd name="connsiteX36" fmla="*/ 1881459 w 4663440"/>
                <a:gd name="connsiteY36" fmla="*/ 0 h 241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663440" h="2413238">
                  <a:moveTo>
                    <a:pt x="138990" y="2138918"/>
                  </a:moveTo>
                  <a:lnTo>
                    <a:pt x="147175" y="2139730"/>
                  </a:lnTo>
                  <a:lnTo>
                    <a:pt x="4515359" y="2139730"/>
                  </a:lnTo>
                  <a:lnTo>
                    <a:pt x="4516192" y="2140549"/>
                  </a:lnTo>
                  <a:lnTo>
                    <a:pt x="4524450" y="2139730"/>
                  </a:lnTo>
                  <a:cubicBezTo>
                    <a:pt x="4601212" y="2139730"/>
                    <a:pt x="4663440" y="2200957"/>
                    <a:pt x="4663440" y="2276484"/>
                  </a:cubicBezTo>
                  <a:cubicBezTo>
                    <a:pt x="4663440" y="2352011"/>
                    <a:pt x="4601212" y="2413238"/>
                    <a:pt x="4524450" y="2413238"/>
                  </a:cubicBezTo>
                  <a:lnTo>
                    <a:pt x="4516182" y="2412418"/>
                  </a:lnTo>
                  <a:lnTo>
                    <a:pt x="4515359" y="2413227"/>
                  </a:lnTo>
                  <a:lnTo>
                    <a:pt x="133896" y="2413227"/>
                  </a:lnTo>
                  <a:cubicBezTo>
                    <a:pt x="133089" y="2413227"/>
                    <a:pt x="132434" y="2412583"/>
                    <a:pt x="132434" y="2411788"/>
                  </a:cubicBezTo>
                  <a:lnTo>
                    <a:pt x="132434" y="2411776"/>
                  </a:lnTo>
                  <a:lnTo>
                    <a:pt x="110979" y="2409648"/>
                  </a:lnTo>
                  <a:cubicBezTo>
                    <a:pt x="47643" y="2396896"/>
                    <a:pt x="0" y="2341758"/>
                    <a:pt x="0" y="2275672"/>
                  </a:cubicBezTo>
                  <a:cubicBezTo>
                    <a:pt x="0" y="2200145"/>
                    <a:pt x="62228" y="2138918"/>
                    <a:pt x="138990" y="2138918"/>
                  </a:cubicBezTo>
                  <a:close/>
                  <a:moveTo>
                    <a:pt x="1961252" y="110358"/>
                  </a:moveTo>
                  <a:cubicBezTo>
                    <a:pt x="1837600" y="110358"/>
                    <a:pt x="1737360" y="210598"/>
                    <a:pt x="1737360" y="334250"/>
                  </a:cubicBezTo>
                  <a:lnTo>
                    <a:pt x="1737360" y="473208"/>
                  </a:lnTo>
                  <a:lnTo>
                    <a:pt x="1807581" y="452563"/>
                  </a:lnTo>
                  <a:cubicBezTo>
                    <a:pt x="1975341" y="410513"/>
                    <a:pt x="2150923" y="388185"/>
                    <a:pt x="2331720" y="388185"/>
                  </a:cubicBezTo>
                  <a:cubicBezTo>
                    <a:pt x="2512518" y="388185"/>
                    <a:pt x="2688100" y="410513"/>
                    <a:pt x="2855860" y="452563"/>
                  </a:cubicBezTo>
                  <a:lnTo>
                    <a:pt x="2926080" y="473208"/>
                  </a:lnTo>
                  <a:lnTo>
                    <a:pt x="2926080" y="334250"/>
                  </a:lnTo>
                  <a:cubicBezTo>
                    <a:pt x="2926080" y="210598"/>
                    <a:pt x="2825840" y="110358"/>
                    <a:pt x="2702188" y="110358"/>
                  </a:cubicBezTo>
                  <a:close/>
                  <a:moveTo>
                    <a:pt x="1881459" y="0"/>
                  </a:moveTo>
                  <a:lnTo>
                    <a:pt x="2781981" y="0"/>
                  </a:lnTo>
                  <a:cubicBezTo>
                    <a:pt x="2932266" y="0"/>
                    <a:pt x="3054096" y="121830"/>
                    <a:pt x="3054096" y="272115"/>
                  </a:cubicBezTo>
                  <a:lnTo>
                    <a:pt x="3054096" y="513818"/>
                  </a:lnTo>
                  <a:lnTo>
                    <a:pt x="3180178" y="562184"/>
                  </a:lnTo>
                  <a:cubicBezTo>
                    <a:pt x="3752808" y="808531"/>
                    <a:pt x="4196906" y="1296652"/>
                    <a:pt x="4383953" y="1898026"/>
                  </a:cubicBezTo>
                  <a:lnTo>
                    <a:pt x="4434999" y="2096553"/>
                  </a:lnTo>
                  <a:lnTo>
                    <a:pt x="228441" y="2096553"/>
                  </a:lnTo>
                  <a:lnTo>
                    <a:pt x="279488" y="1898026"/>
                  </a:lnTo>
                  <a:cubicBezTo>
                    <a:pt x="466535" y="1296652"/>
                    <a:pt x="910633" y="808531"/>
                    <a:pt x="1483263" y="562184"/>
                  </a:cubicBezTo>
                  <a:lnTo>
                    <a:pt x="1609344" y="513818"/>
                  </a:lnTo>
                  <a:lnTo>
                    <a:pt x="1609344" y="272115"/>
                  </a:lnTo>
                  <a:cubicBezTo>
                    <a:pt x="1609344" y="121830"/>
                    <a:pt x="1731174" y="0"/>
                    <a:pt x="188145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Shape 136">
              <a:extLst>
                <a:ext uri="{FF2B5EF4-FFF2-40B4-BE49-F238E27FC236}">
                  <a16:creationId xmlns:a16="http://schemas.microsoft.com/office/drawing/2014/main" id="{627BFE52-12C5-421A-9D31-A359B34A0F2F}"/>
                </a:ext>
              </a:extLst>
            </p:cNvPr>
            <p:cNvSpPr/>
            <p:nvPr/>
          </p:nvSpPr>
          <p:spPr>
            <a:xfrm>
              <a:off x="6524871" y="1629634"/>
              <a:ext cx="1270685" cy="1300895"/>
            </a:xfrm>
            <a:custGeom>
              <a:avLst/>
              <a:gdLst>
                <a:gd name="connsiteX0" fmla="*/ 0 w 1270685"/>
                <a:gd name="connsiteY0" fmla="*/ 0 h 1300895"/>
                <a:gd name="connsiteX1" fmla="*/ 80305 w 1270685"/>
                <a:gd name="connsiteY1" fmla="*/ 29392 h 1300895"/>
                <a:gd name="connsiteX2" fmla="*/ 1223853 w 1270685"/>
                <a:gd name="connsiteY2" fmla="*/ 1172939 h 1300895"/>
                <a:gd name="connsiteX3" fmla="*/ 1270685 w 1270685"/>
                <a:gd name="connsiteY3" fmla="*/ 1300895 h 1300895"/>
                <a:gd name="connsiteX4" fmla="*/ 821008 w 1270685"/>
                <a:gd name="connsiteY4" fmla="*/ 1300895 h 1300895"/>
                <a:gd name="connsiteX5" fmla="*/ 819825 w 1270685"/>
                <a:gd name="connsiteY5" fmla="*/ 1293148 h 1300895"/>
                <a:gd name="connsiteX6" fmla="*/ 81504 w 1270685"/>
                <a:gd name="connsiteY6" fmla="*/ 68065 h 1300895"/>
                <a:gd name="connsiteX7" fmla="*/ 0 w 1270685"/>
                <a:gd name="connsiteY7" fmla="*/ 7117 h 130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0685" h="1300895">
                  <a:moveTo>
                    <a:pt x="0" y="0"/>
                  </a:moveTo>
                  <a:lnTo>
                    <a:pt x="80305" y="29392"/>
                  </a:lnTo>
                  <a:cubicBezTo>
                    <a:pt x="594472" y="246866"/>
                    <a:pt x="1006378" y="658772"/>
                    <a:pt x="1223853" y="1172939"/>
                  </a:cubicBezTo>
                  <a:lnTo>
                    <a:pt x="1270685" y="1300895"/>
                  </a:lnTo>
                  <a:lnTo>
                    <a:pt x="821008" y="1300895"/>
                  </a:lnTo>
                  <a:lnTo>
                    <a:pt x="819825" y="1293148"/>
                  </a:lnTo>
                  <a:cubicBezTo>
                    <a:pt x="719640" y="803553"/>
                    <a:pt x="452950" y="374609"/>
                    <a:pt x="81504" y="68065"/>
                  </a:cubicBezTo>
                  <a:lnTo>
                    <a:pt x="0" y="7117"/>
                  </a:lnTo>
                  <a:close/>
                </a:path>
              </a:pathLst>
            </a:custGeom>
            <a:solidFill>
              <a:srgbClr val="0809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8" name="Freeform: Shape 137">
            <a:extLst>
              <a:ext uri="{FF2B5EF4-FFF2-40B4-BE49-F238E27FC236}">
                <a16:creationId xmlns:a16="http://schemas.microsoft.com/office/drawing/2014/main" id="{1EFCBAF9-073C-400A-8885-85DFBE6628EA}"/>
              </a:ext>
            </a:extLst>
          </p:cNvPr>
          <p:cNvSpPr>
            <a:spLocks noChangeAspect="1"/>
          </p:cNvSpPr>
          <p:nvPr/>
        </p:nvSpPr>
        <p:spPr>
          <a:xfrm>
            <a:off x="3234872" y="477295"/>
            <a:ext cx="2432075" cy="18288"/>
          </a:xfrm>
          <a:custGeom>
            <a:avLst/>
            <a:gdLst>
              <a:gd name="connsiteX0" fmla="*/ 1825639 w 2432075"/>
              <a:gd name="connsiteY0" fmla="*/ 0 h 18288"/>
              <a:gd name="connsiteX1" fmla="*/ 2422931 w 2432075"/>
              <a:gd name="connsiteY1" fmla="*/ 0 h 18288"/>
              <a:gd name="connsiteX2" fmla="*/ 2432075 w 2432075"/>
              <a:gd name="connsiteY2" fmla="*/ 9144 h 18288"/>
              <a:gd name="connsiteX3" fmla="*/ 2422931 w 2432075"/>
              <a:gd name="connsiteY3" fmla="*/ 18288 h 18288"/>
              <a:gd name="connsiteX4" fmla="*/ 1825639 w 2432075"/>
              <a:gd name="connsiteY4" fmla="*/ 18288 h 18288"/>
              <a:gd name="connsiteX5" fmla="*/ 9144 w 2432075"/>
              <a:gd name="connsiteY5" fmla="*/ 0 h 18288"/>
              <a:gd name="connsiteX6" fmla="*/ 606439 w 2432075"/>
              <a:gd name="connsiteY6" fmla="*/ 0 h 18288"/>
              <a:gd name="connsiteX7" fmla="*/ 606439 w 2432075"/>
              <a:gd name="connsiteY7" fmla="*/ 18288 h 18288"/>
              <a:gd name="connsiteX8" fmla="*/ 9144 w 2432075"/>
              <a:gd name="connsiteY8" fmla="*/ 18288 h 18288"/>
              <a:gd name="connsiteX9" fmla="*/ 0 w 2432075"/>
              <a:gd name="connsiteY9" fmla="*/ 9144 h 18288"/>
              <a:gd name="connsiteX10" fmla="*/ 9144 w 2432075"/>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32075" h="18288">
                <a:moveTo>
                  <a:pt x="1825639" y="0"/>
                </a:moveTo>
                <a:lnTo>
                  <a:pt x="2422931" y="0"/>
                </a:lnTo>
                <a:cubicBezTo>
                  <a:pt x="2427981" y="0"/>
                  <a:pt x="2432075" y="4094"/>
                  <a:pt x="2432075" y="9144"/>
                </a:cubicBezTo>
                <a:cubicBezTo>
                  <a:pt x="2432075" y="14194"/>
                  <a:pt x="2427981" y="18288"/>
                  <a:pt x="2422931" y="18288"/>
                </a:cubicBezTo>
                <a:lnTo>
                  <a:pt x="1825639" y="18288"/>
                </a:lnTo>
                <a:close/>
                <a:moveTo>
                  <a:pt x="9144" y="0"/>
                </a:moveTo>
                <a:lnTo>
                  <a:pt x="606439" y="0"/>
                </a:lnTo>
                <a:lnTo>
                  <a:pt x="606439" y="18288"/>
                </a:lnTo>
                <a:lnTo>
                  <a:pt x="9144" y="18288"/>
                </a:lnTo>
                <a:cubicBezTo>
                  <a:pt x="4094" y="18288"/>
                  <a:pt x="0" y="14194"/>
                  <a:pt x="0" y="9144"/>
                </a:cubicBezTo>
                <a:cubicBezTo>
                  <a:pt x="0" y="4094"/>
                  <a:pt x="4094" y="0"/>
                  <a:pt x="914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4" name="Picture 93">
            <a:hlinkClick r:id="rId10"/>
            <a:extLst>
              <a:ext uri="{FF2B5EF4-FFF2-40B4-BE49-F238E27FC236}">
                <a16:creationId xmlns:a16="http://schemas.microsoft.com/office/drawing/2014/main" id="{78132B85-0B89-42FA-AC46-580A7B55A1A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608776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1497</Words>
  <Application>Microsoft Office PowerPoint</Application>
  <PresentationFormat>Widescreen</PresentationFormat>
  <Paragraphs>120</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 ESSENCE</vt: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2019-11-27T22:56:37Z</dcterms:modified>
</cp:coreProperties>
</file>