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1953" r:id="rId2"/>
    <p:sldId id="367" r:id="rId3"/>
    <p:sldId id="282" r:id="rId4"/>
    <p:sldId id="1270"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4" d="100"/>
          <a:sy n="94" d="100"/>
        </p:scale>
        <p:origin x="108" y="2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298046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1.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hyperlink" Target="http://menu.sage-fox.com/" TargetMode="External"/><Relationship Id="rId1" Type="http://schemas.openxmlformats.org/officeDocument/2006/relationships/slideLayout" Target="../slideLayouts/slideLayout1.xml"/><Relationship Id="rId4" Type="http://schemas.openxmlformats.org/officeDocument/2006/relationships/image" Target="../media/image12.png"/></Relationships>
</file>

<file path=ppt/slides/_rels/slide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Rectangle 45">
            <a:extLst>
              <a:ext uri="{FF2B5EF4-FFF2-40B4-BE49-F238E27FC236}">
                <a16:creationId xmlns:a16="http://schemas.microsoft.com/office/drawing/2014/main" id="{44823CED-1363-4FA9-85EE-BA6CECA733A7}"/>
              </a:ext>
            </a:extLst>
          </p:cNvPr>
          <p:cNvSpPr/>
          <p:nvPr/>
        </p:nvSpPr>
        <p:spPr>
          <a:xfrm>
            <a:off x="4421503" y="-6503"/>
            <a:ext cx="3378103" cy="6864503"/>
          </a:xfrm>
          <a:prstGeom prst="rect">
            <a:avLst/>
          </a:prstGeom>
          <a:solidFill>
            <a:srgbClr val="4545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38" name="Rectangle 37">
            <a:extLst>
              <a:ext uri="{FF2B5EF4-FFF2-40B4-BE49-F238E27FC236}">
                <a16:creationId xmlns:a16="http://schemas.microsoft.com/office/drawing/2014/main" id="{46489D08-57ED-4A8D-B6A2-7421C0659554}"/>
              </a:ext>
            </a:extLst>
          </p:cNvPr>
          <p:cNvSpPr/>
          <p:nvPr/>
        </p:nvSpPr>
        <p:spPr>
          <a:xfrm>
            <a:off x="6992" y="5881411"/>
            <a:ext cx="12178016" cy="984253"/>
          </a:xfrm>
          <a:prstGeom prst="rect">
            <a:avLst/>
          </a:prstGeom>
          <a:solidFill>
            <a:srgbClr val="454544"/>
          </a:solidFill>
          <a:ln>
            <a:noFill/>
          </a:ln>
          <a:effectLst>
            <a:outerShdw blurRad="889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4" name="TextBox 3">
            <a:extLst>
              <a:ext uri="{FF2B5EF4-FFF2-40B4-BE49-F238E27FC236}">
                <a16:creationId xmlns:a16="http://schemas.microsoft.com/office/drawing/2014/main" id="{3D9A6765-5FC5-449F-A414-5590DE82F27F}"/>
              </a:ext>
            </a:extLst>
          </p:cNvPr>
          <p:cNvSpPr txBox="1"/>
          <p:nvPr/>
        </p:nvSpPr>
        <p:spPr>
          <a:xfrm>
            <a:off x="1828799" y="1352900"/>
            <a:ext cx="1284580" cy="461665"/>
          </a:xfrm>
          <a:prstGeom prst="rect">
            <a:avLst/>
          </a:prstGeom>
          <a:noFill/>
        </p:spPr>
        <p:txBody>
          <a:bodyPr wrap="square" rtlCol="0">
            <a:spAutoFit/>
          </a:bodyPr>
          <a:lstStyle/>
          <a:p>
            <a:r>
              <a:rPr lang="en-US" sz="2400" b="1" dirty="0">
                <a:solidFill>
                  <a:schemeClr val="bg1"/>
                </a:solidFill>
                <a:latin typeface="Century Gothic" panose="020B0502020202020204" pitchFamily="34" charset="0"/>
              </a:rPr>
              <a:t>$1.23</a:t>
            </a:r>
          </a:p>
        </p:txBody>
      </p:sp>
      <p:sp>
        <p:nvSpPr>
          <p:cNvPr id="7" name="TextBox 6">
            <a:extLst>
              <a:ext uri="{FF2B5EF4-FFF2-40B4-BE49-F238E27FC236}">
                <a16:creationId xmlns:a16="http://schemas.microsoft.com/office/drawing/2014/main" id="{B6127C4B-F447-4597-A5C3-C888E1A48E67}"/>
              </a:ext>
            </a:extLst>
          </p:cNvPr>
          <p:cNvSpPr txBox="1"/>
          <p:nvPr/>
        </p:nvSpPr>
        <p:spPr>
          <a:xfrm>
            <a:off x="1828800" y="548640"/>
            <a:ext cx="2669602" cy="892552"/>
          </a:xfrm>
          <a:prstGeom prst="rect">
            <a:avLst/>
          </a:prstGeom>
          <a:noFill/>
        </p:spPr>
        <p:txBody>
          <a:bodyPr wrap="square" rtlCol="0">
            <a:spAutoFit/>
          </a:bodyPr>
          <a:lstStyle/>
          <a:p>
            <a:r>
              <a:rPr lang="en-US" sz="1400" b="1" dirty="0">
                <a:solidFill>
                  <a:schemeClr val="bg1"/>
                </a:solidFill>
                <a:latin typeface="Century Gothic" panose="020B0502020202020204" pitchFamily="34" charset="0"/>
              </a:rPr>
              <a:t>Lorem Ipsum 01</a:t>
            </a:r>
          </a:p>
          <a:p>
            <a:r>
              <a:rPr lang="en-US" sz="1200" dirty="0">
                <a:solidFill>
                  <a:schemeClr val="bg1"/>
                </a:solidFill>
                <a:latin typeface="Century Gothic" panose="020B0502020202020204" pitchFamily="34" charset="0"/>
              </a:rPr>
              <a:t>Lorem ipsum dolor sit amet, consectetur adipiscing elit, sed do eiusmod tempor.</a:t>
            </a:r>
            <a:endParaRPr lang="en-US" sz="1200" b="1" dirty="0">
              <a:solidFill>
                <a:schemeClr val="bg1"/>
              </a:solidFill>
              <a:latin typeface="Century Gothic" panose="020B0502020202020204" pitchFamily="34" charset="0"/>
            </a:endParaRPr>
          </a:p>
        </p:txBody>
      </p:sp>
      <p:pic>
        <p:nvPicPr>
          <p:cNvPr id="8" name="Picture 7">
            <a:extLst>
              <a:ext uri="{FF2B5EF4-FFF2-40B4-BE49-F238E27FC236}">
                <a16:creationId xmlns:a16="http://schemas.microsoft.com/office/drawing/2014/main" id="{CFA22EB4-E74F-4BF5-B6F3-D48C5F4A469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4320" y="669333"/>
            <a:ext cx="1465384" cy="914400"/>
          </a:xfrm>
          <a:prstGeom prst="rect">
            <a:avLst/>
          </a:prstGeom>
        </p:spPr>
      </p:pic>
      <p:sp>
        <p:nvSpPr>
          <p:cNvPr id="11" name="TextBox 10">
            <a:extLst>
              <a:ext uri="{FF2B5EF4-FFF2-40B4-BE49-F238E27FC236}">
                <a16:creationId xmlns:a16="http://schemas.microsoft.com/office/drawing/2014/main" id="{72CAF32B-5C1B-42D4-B65A-7F8935FAB1CB}"/>
              </a:ext>
            </a:extLst>
          </p:cNvPr>
          <p:cNvSpPr txBox="1"/>
          <p:nvPr/>
        </p:nvSpPr>
        <p:spPr>
          <a:xfrm>
            <a:off x="1802150" y="2724500"/>
            <a:ext cx="1284580" cy="461665"/>
          </a:xfrm>
          <a:prstGeom prst="rect">
            <a:avLst/>
          </a:prstGeom>
          <a:noFill/>
        </p:spPr>
        <p:txBody>
          <a:bodyPr wrap="square" rtlCol="0">
            <a:spAutoFit/>
          </a:bodyPr>
          <a:lstStyle/>
          <a:p>
            <a:r>
              <a:rPr lang="en-US" sz="2400" b="1" dirty="0">
                <a:solidFill>
                  <a:schemeClr val="bg1"/>
                </a:solidFill>
                <a:latin typeface="Century Gothic" panose="020B0502020202020204" pitchFamily="34" charset="0"/>
              </a:rPr>
              <a:t>$1.23</a:t>
            </a:r>
          </a:p>
        </p:txBody>
      </p:sp>
      <p:sp>
        <p:nvSpPr>
          <p:cNvPr id="12" name="TextBox 11">
            <a:extLst>
              <a:ext uri="{FF2B5EF4-FFF2-40B4-BE49-F238E27FC236}">
                <a16:creationId xmlns:a16="http://schemas.microsoft.com/office/drawing/2014/main" id="{29591E45-5562-4591-A6F8-B2E3F5837AED}"/>
              </a:ext>
            </a:extLst>
          </p:cNvPr>
          <p:cNvSpPr txBox="1"/>
          <p:nvPr/>
        </p:nvSpPr>
        <p:spPr>
          <a:xfrm>
            <a:off x="1802151" y="1920240"/>
            <a:ext cx="2669602" cy="892552"/>
          </a:xfrm>
          <a:prstGeom prst="rect">
            <a:avLst/>
          </a:prstGeom>
          <a:noFill/>
        </p:spPr>
        <p:txBody>
          <a:bodyPr wrap="square" rtlCol="0">
            <a:spAutoFit/>
          </a:bodyPr>
          <a:lstStyle/>
          <a:p>
            <a:r>
              <a:rPr lang="en-US" sz="1400" b="1" dirty="0">
                <a:solidFill>
                  <a:schemeClr val="bg1"/>
                </a:solidFill>
                <a:latin typeface="Century Gothic" panose="020B0502020202020204" pitchFamily="34" charset="0"/>
              </a:rPr>
              <a:t>Lorem Ipsum 02</a:t>
            </a:r>
          </a:p>
          <a:p>
            <a:r>
              <a:rPr lang="en-US" sz="1200" dirty="0">
                <a:solidFill>
                  <a:schemeClr val="bg1"/>
                </a:solidFill>
                <a:latin typeface="Century Gothic" panose="020B0502020202020204" pitchFamily="34" charset="0"/>
              </a:rPr>
              <a:t>Lorem ipsum dolor sit amet, consectetur adipiscing elit, sed do eiusmod tempor.</a:t>
            </a:r>
            <a:endParaRPr lang="en-US" sz="1200" b="1" dirty="0">
              <a:solidFill>
                <a:schemeClr val="bg1"/>
              </a:solidFill>
              <a:latin typeface="Century Gothic" panose="020B0502020202020204" pitchFamily="34" charset="0"/>
            </a:endParaRPr>
          </a:p>
        </p:txBody>
      </p:sp>
      <p:pic>
        <p:nvPicPr>
          <p:cNvPr id="13" name="Picture 12">
            <a:extLst>
              <a:ext uri="{FF2B5EF4-FFF2-40B4-BE49-F238E27FC236}">
                <a16:creationId xmlns:a16="http://schemas.microsoft.com/office/drawing/2014/main" id="{0356BAC3-10CF-47EF-B72C-026BD4D5F82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2001" y="2099136"/>
            <a:ext cx="1280160" cy="794938"/>
          </a:xfrm>
          <a:prstGeom prst="rect">
            <a:avLst/>
          </a:prstGeom>
        </p:spPr>
      </p:pic>
      <p:sp>
        <p:nvSpPr>
          <p:cNvPr id="15" name="TextBox 14">
            <a:extLst>
              <a:ext uri="{FF2B5EF4-FFF2-40B4-BE49-F238E27FC236}">
                <a16:creationId xmlns:a16="http://schemas.microsoft.com/office/drawing/2014/main" id="{0BBF5974-F1EB-40AF-876C-DA2E41E0A2B2}"/>
              </a:ext>
            </a:extLst>
          </p:cNvPr>
          <p:cNvSpPr txBox="1"/>
          <p:nvPr/>
        </p:nvSpPr>
        <p:spPr>
          <a:xfrm>
            <a:off x="1776502" y="4096100"/>
            <a:ext cx="1284580" cy="461665"/>
          </a:xfrm>
          <a:prstGeom prst="rect">
            <a:avLst/>
          </a:prstGeom>
          <a:noFill/>
        </p:spPr>
        <p:txBody>
          <a:bodyPr wrap="square" rtlCol="0">
            <a:spAutoFit/>
          </a:bodyPr>
          <a:lstStyle/>
          <a:p>
            <a:r>
              <a:rPr lang="en-US" sz="2400" b="1" dirty="0">
                <a:solidFill>
                  <a:schemeClr val="bg1"/>
                </a:solidFill>
                <a:latin typeface="Century Gothic" panose="020B0502020202020204" pitchFamily="34" charset="0"/>
              </a:rPr>
              <a:t>$1.23</a:t>
            </a:r>
          </a:p>
        </p:txBody>
      </p:sp>
      <p:sp>
        <p:nvSpPr>
          <p:cNvPr id="16" name="TextBox 15">
            <a:extLst>
              <a:ext uri="{FF2B5EF4-FFF2-40B4-BE49-F238E27FC236}">
                <a16:creationId xmlns:a16="http://schemas.microsoft.com/office/drawing/2014/main" id="{A0D45C8E-268D-4921-9331-CA6C6FDE8765}"/>
              </a:ext>
            </a:extLst>
          </p:cNvPr>
          <p:cNvSpPr txBox="1"/>
          <p:nvPr/>
        </p:nvSpPr>
        <p:spPr>
          <a:xfrm>
            <a:off x="1776503" y="3291840"/>
            <a:ext cx="2669602" cy="892552"/>
          </a:xfrm>
          <a:prstGeom prst="rect">
            <a:avLst/>
          </a:prstGeom>
          <a:noFill/>
        </p:spPr>
        <p:txBody>
          <a:bodyPr wrap="square" rtlCol="0">
            <a:spAutoFit/>
          </a:bodyPr>
          <a:lstStyle/>
          <a:p>
            <a:r>
              <a:rPr lang="en-US" sz="1400" b="1" dirty="0">
                <a:solidFill>
                  <a:schemeClr val="bg1"/>
                </a:solidFill>
                <a:latin typeface="Century Gothic" panose="020B0502020202020204" pitchFamily="34" charset="0"/>
              </a:rPr>
              <a:t>Lorem Ipsum 03</a:t>
            </a:r>
          </a:p>
          <a:p>
            <a:r>
              <a:rPr lang="en-US" sz="1200" dirty="0">
                <a:solidFill>
                  <a:schemeClr val="bg1"/>
                </a:solidFill>
                <a:latin typeface="Century Gothic" panose="020B0502020202020204" pitchFamily="34" charset="0"/>
              </a:rPr>
              <a:t>Lorem ipsum dolor sit amet, consectetur adipiscing elit, sed do eiusmod tempor.</a:t>
            </a:r>
            <a:endParaRPr lang="en-US" sz="1200" b="1" dirty="0">
              <a:solidFill>
                <a:schemeClr val="bg1"/>
              </a:solidFill>
              <a:latin typeface="Century Gothic" panose="020B0502020202020204" pitchFamily="34" charset="0"/>
            </a:endParaRPr>
          </a:p>
        </p:txBody>
      </p:sp>
      <p:pic>
        <p:nvPicPr>
          <p:cNvPr id="17" name="Picture 16">
            <a:extLst>
              <a:ext uri="{FF2B5EF4-FFF2-40B4-BE49-F238E27FC236}">
                <a16:creationId xmlns:a16="http://schemas.microsoft.com/office/drawing/2014/main" id="{0A9A0CF2-AB26-401B-808A-F1D7F27B7F7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2023" y="3462025"/>
            <a:ext cx="1465384" cy="815415"/>
          </a:xfrm>
          <a:prstGeom prst="rect">
            <a:avLst/>
          </a:prstGeom>
        </p:spPr>
      </p:pic>
      <p:sp>
        <p:nvSpPr>
          <p:cNvPr id="19" name="TextBox 18">
            <a:extLst>
              <a:ext uri="{FF2B5EF4-FFF2-40B4-BE49-F238E27FC236}">
                <a16:creationId xmlns:a16="http://schemas.microsoft.com/office/drawing/2014/main" id="{9B0513F6-9876-4DD6-A88F-3B13FBA35222}"/>
              </a:ext>
            </a:extLst>
          </p:cNvPr>
          <p:cNvSpPr txBox="1"/>
          <p:nvPr/>
        </p:nvSpPr>
        <p:spPr>
          <a:xfrm>
            <a:off x="1744907" y="5467700"/>
            <a:ext cx="1284580" cy="461665"/>
          </a:xfrm>
          <a:prstGeom prst="rect">
            <a:avLst/>
          </a:prstGeom>
          <a:noFill/>
        </p:spPr>
        <p:txBody>
          <a:bodyPr wrap="square" rtlCol="0">
            <a:spAutoFit/>
          </a:bodyPr>
          <a:lstStyle/>
          <a:p>
            <a:r>
              <a:rPr lang="en-US" sz="2400" b="1" dirty="0">
                <a:solidFill>
                  <a:schemeClr val="bg1"/>
                </a:solidFill>
                <a:latin typeface="Century Gothic" panose="020B0502020202020204" pitchFamily="34" charset="0"/>
              </a:rPr>
              <a:t>$1.23</a:t>
            </a:r>
          </a:p>
        </p:txBody>
      </p:sp>
      <p:sp>
        <p:nvSpPr>
          <p:cNvPr id="20" name="TextBox 19">
            <a:extLst>
              <a:ext uri="{FF2B5EF4-FFF2-40B4-BE49-F238E27FC236}">
                <a16:creationId xmlns:a16="http://schemas.microsoft.com/office/drawing/2014/main" id="{A2BCBB59-5B18-4D6F-9986-53FBC97FE9BE}"/>
              </a:ext>
            </a:extLst>
          </p:cNvPr>
          <p:cNvSpPr txBox="1"/>
          <p:nvPr/>
        </p:nvSpPr>
        <p:spPr>
          <a:xfrm>
            <a:off x="1744908" y="4663440"/>
            <a:ext cx="2669602" cy="892552"/>
          </a:xfrm>
          <a:prstGeom prst="rect">
            <a:avLst/>
          </a:prstGeom>
          <a:noFill/>
        </p:spPr>
        <p:txBody>
          <a:bodyPr wrap="square" rtlCol="0">
            <a:spAutoFit/>
          </a:bodyPr>
          <a:lstStyle/>
          <a:p>
            <a:r>
              <a:rPr lang="en-US" sz="1400" b="1" dirty="0">
                <a:solidFill>
                  <a:schemeClr val="bg1"/>
                </a:solidFill>
                <a:latin typeface="Century Gothic" panose="020B0502020202020204" pitchFamily="34" charset="0"/>
              </a:rPr>
              <a:t>Lorem Ipsum 04</a:t>
            </a:r>
          </a:p>
          <a:p>
            <a:r>
              <a:rPr lang="en-US" sz="1200" dirty="0">
                <a:solidFill>
                  <a:schemeClr val="bg1"/>
                </a:solidFill>
                <a:latin typeface="Century Gothic" panose="020B0502020202020204" pitchFamily="34" charset="0"/>
              </a:rPr>
              <a:t>Lorem ipsum dolor sit amet, consectetur adipiscing elit, sed do eiusmod tempor.</a:t>
            </a:r>
            <a:endParaRPr lang="en-US" sz="1200" b="1" dirty="0">
              <a:solidFill>
                <a:schemeClr val="bg1"/>
              </a:solidFill>
              <a:latin typeface="Century Gothic" panose="020B0502020202020204" pitchFamily="34" charset="0"/>
            </a:endParaRPr>
          </a:p>
        </p:txBody>
      </p:sp>
      <p:pic>
        <p:nvPicPr>
          <p:cNvPr id="21" name="Picture 20">
            <a:extLst>
              <a:ext uri="{FF2B5EF4-FFF2-40B4-BE49-F238E27FC236}">
                <a16:creationId xmlns:a16="http://schemas.microsoft.com/office/drawing/2014/main" id="{CE308D1F-6AEB-4FF1-A0E7-B3628D90CE0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90428" y="4789598"/>
            <a:ext cx="1465384" cy="903469"/>
          </a:xfrm>
          <a:prstGeom prst="rect">
            <a:avLst/>
          </a:prstGeom>
        </p:spPr>
      </p:pic>
      <p:sp>
        <p:nvSpPr>
          <p:cNvPr id="23" name="TextBox 22">
            <a:extLst>
              <a:ext uri="{FF2B5EF4-FFF2-40B4-BE49-F238E27FC236}">
                <a16:creationId xmlns:a16="http://schemas.microsoft.com/office/drawing/2014/main" id="{418E2B13-036B-4A63-A3DE-5FCEA24DF4A6}"/>
              </a:ext>
            </a:extLst>
          </p:cNvPr>
          <p:cNvSpPr txBox="1"/>
          <p:nvPr/>
        </p:nvSpPr>
        <p:spPr>
          <a:xfrm flipH="1">
            <a:off x="9218604" y="1356617"/>
            <a:ext cx="1284580" cy="461665"/>
          </a:xfrm>
          <a:prstGeom prst="rect">
            <a:avLst/>
          </a:prstGeom>
          <a:noFill/>
        </p:spPr>
        <p:txBody>
          <a:bodyPr wrap="square" rtlCol="0">
            <a:spAutoFit/>
          </a:bodyPr>
          <a:lstStyle/>
          <a:p>
            <a:pPr algn="r"/>
            <a:r>
              <a:rPr lang="en-US" sz="2400" b="1" dirty="0">
                <a:solidFill>
                  <a:schemeClr val="bg1"/>
                </a:solidFill>
                <a:latin typeface="Century Gothic" panose="020B0502020202020204" pitchFamily="34" charset="0"/>
              </a:rPr>
              <a:t>$1.23</a:t>
            </a:r>
          </a:p>
        </p:txBody>
      </p:sp>
      <p:sp>
        <p:nvSpPr>
          <p:cNvPr id="24" name="TextBox 23">
            <a:extLst>
              <a:ext uri="{FF2B5EF4-FFF2-40B4-BE49-F238E27FC236}">
                <a16:creationId xmlns:a16="http://schemas.microsoft.com/office/drawing/2014/main" id="{6A7D7459-BDFE-4574-8AB2-653651C32A7B}"/>
              </a:ext>
            </a:extLst>
          </p:cNvPr>
          <p:cNvSpPr txBox="1"/>
          <p:nvPr/>
        </p:nvSpPr>
        <p:spPr>
          <a:xfrm flipH="1">
            <a:off x="7833581" y="552357"/>
            <a:ext cx="2669602" cy="892552"/>
          </a:xfrm>
          <a:prstGeom prst="rect">
            <a:avLst/>
          </a:prstGeom>
          <a:noFill/>
        </p:spPr>
        <p:txBody>
          <a:bodyPr wrap="square" rtlCol="0">
            <a:spAutoFit/>
          </a:bodyPr>
          <a:lstStyle/>
          <a:p>
            <a:pPr algn="r"/>
            <a:r>
              <a:rPr lang="en-US" sz="1400" b="1" dirty="0">
                <a:solidFill>
                  <a:schemeClr val="bg1"/>
                </a:solidFill>
                <a:latin typeface="Century Gothic" panose="020B0502020202020204" pitchFamily="34" charset="0"/>
              </a:rPr>
              <a:t>Lorem Ipsum 05</a:t>
            </a:r>
          </a:p>
          <a:p>
            <a:pPr algn="r"/>
            <a:r>
              <a:rPr lang="en-US" sz="1200" dirty="0">
                <a:solidFill>
                  <a:schemeClr val="bg1"/>
                </a:solidFill>
                <a:latin typeface="Century Gothic" panose="020B0502020202020204" pitchFamily="34" charset="0"/>
              </a:rPr>
              <a:t>Lorem ipsum dolor sit amet, consectetur adipiscing elit, sed do eiusmod tempor.</a:t>
            </a:r>
            <a:endParaRPr lang="en-US" sz="1200" b="1" dirty="0">
              <a:solidFill>
                <a:schemeClr val="bg1"/>
              </a:solidFill>
              <a:latin typeface="Century Gothic" panose="020B0502020202020204" pitchFamily="34" charset="0"/>
            </a:endParaRPr>
          </a:p>
        </p:txBody>
      </p:sp>
      <p:pic>
        <p:nvPicPr>
          <p:cNvPr id="25" name="Picture 24">
            <a:extLst>
              <a:ext uri="{FF2B5EF4-FFF2-40B4-BE49-F238E27FC236}">
                <a16:creationId xmlns:a16="http://schemas.microsoft.com/office/drawing/2014/main" id="{46BB175C-E613-4FAC-8E75-B27380EA2FA8}"/>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flipH="1">
            <a:off x="10592279" y="673050"/>
            <a:ext cx="1465384" cy="914399"/>
          </a:xfrm>
          <a:prstGeom prst="rect">
            <a:avLst/>
          </a:prstGeom>
        </p:spPr>
      </p:pic>
      <p:sp>
        <p:nvSpPr>
          <p:cNvPr id="27" name="TextBox 26">
            <a:extLst>
              <a:ext uri="{FF2B5EF4-FFF2-40B4-BE49-F238E27FC236}">
                <a16:creationId xmlns:a16="http://schemas.microsoft.com/office/drawing/2014/main" id="{E8DB4B82-1ED0-4578-A8A5-A420F3D38F21}"/>
              </a:ext>
            </a:extLst>
          </p:cNvPr>
          <p:cNvSpPr txBox="1"/>
          <p:nvPr/>
        </p:nvSpPr>
        <p:spPr>
          <a:xfrm flipH="1">
            <a:off x="9218604" y="2724500"/>
            <a:ext cx="1284580" cy="461665"/>
          </a:xfrm>
          <a:prstGeom prst="rect">
            <a:avLst/>
          </a:prstGeom>
          <a:noFill/>
        </p:spPr>
        <p:txBody>
          <a:bodyPr wrap="square" rtlCol="0">
            <a:spAutoFit/>
          </a:bodyPr>
          <a:lstStyle/>
          <a:p>
            <a:pPr algn="r"/>
            <a:r>
              <a:rPr lang="en-US" sz="2400" b="1" dirty="0">
                <a:solidFill>
                  <a:schemeClr val="bg1"/>
                </a:solidFill>
                <a:latin typeface="Century Gothic" panose="020B0502020202020204" pitchFamily="34" charset="0"/>
              </a:rPr>
              <a:t>$1.23</a:t>
            </a:r>
          </a:p>
        </p:txBody>
      </p:sp>
      <p:sp>
        <p:nvSpPr>
          <p:cNvPr id="28" name="TextBox 27">
            <a:extLst>
              <a:ext uri="{FF2B5EF4-FFF2-40B4-BE49-F238E27FC236}">
                <a16:creationId xmlns:a16="http://schemas.microsoft.com/office/drawing/2014/main" id="{F88B4C48-42A6-444F-89CC-718FC5A3B4C5}"/>
              </a:ext>
            </a:extLst>
          </p:cNvPr>
          <p:cNvSpPr txBox="1"/>
          <p:nvPr/>
        </p:nvSpPr>
        <p:spPr>
          <a:xfrm flipH="1">
            <a:off x="7833581" y="1920240"/>
            <a:ext cx="2669602" cy="892552"/>
          </a:xfrm>
          <a:prstGeom prst="rect">
            <a:avLst/>
          </a:prstGeom>
          <a:noFill/>
        </p:spPr>
        <p:txBody>
          <a:bodyPr wrap="square" rtlCol="0">
            <a:spAutoFit/>
          </a:bodyPr>
          <a:lstStyle/>
          <a:p>
            <a:pPr algn="r"/>
            <a:r>
              <a:rPr lang="en-US" sz="1400" b="1" dirty="0">
                <a:solidFill>
                  <a:schemeClr val="bg1"/>
                </a:solidFill>
                <a:latin typeface="Century Gothic" panose="020B0502020202020204" pitchFamily="34" charset="0"/>
              </a:rPr>
              <a:t>Lorem Ipsum 06</a:t>
            </a:r>
          </a:p>
          <a:p>
            <a:pPr algn="r"/>
            <a:r>
              <a:rPr lang="en-US" sz="1200" dirty="0">
                <a:solidFill>
                  <a:schemeClr val="bg1"/>
                </a:solidFill>
                <a:latin typeface="Century Gothic" panose="020B0502020202020204" pitchFamily="34" charset="0"/>
              </a:rPr>
              <a:t>Lorem ipsum dolor sit amet, consectetur adipiscing elit, sed do eiusmod tempor.</a:t>
            </a:r>
            <a:endParaRPr lang="en-US" sz="1200" b="1" dirty="0">
              <a:solidFill>
                <a:schemeClr val="bg1"/>
              </a:solidFill>
              <a:latin typeface="Century Gothic" panose="020B0502020202020204" pitchFamily="34" charset="0"/>
            </a:endParaRPr>
          </a:p>
        </p:txBody>
      </p:sp>
      <p:pic>
        <p:nvPicPr>
          <p:cNvPr id="29" name="Picture 28">
            <a:extLst>
              <a:ext uri="{FF2B5EF4-FFF2-40B4-BE49-F238E27FC236}">
                <a16:creationId xmlns:a16="http://schemas.microsoft.com/office/drawing/2014/main" id="{BF33E9F3-DBB5-4B31-8958-F22F8A659158}"/>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flipH="1">
            <a:off x="10592279" y="2040933"/>
            <a:ext cx="1465384" cy="914399"/>
          </a:xfrm>
          <a:prstGeom prst="rect">
            <a:avLst/>
          </a:prstGeom>
        </p:spPr>
      </p:pic>
      <p:sp>
        <p:nvSpPr>
          <p:cNvPr id="31" name="TextBox 30">
            <a:extLst>
              <a:ext uri="{FF2B5EF4-FFF2-40B4-BE49-F238E27FC236}">
                <a16:creationId xmlns:a16="http://schemas.microsoft.com/office/drawing/2014/main" id="{368FFAE2-0EA6-488B-A001-F8C6AB81B786}"/>
              </a:ext>
            </a:extLst>
          </p:cNvPr>
          <p:cNvSpPr txBox="1"/>
          <p:nvPr/>
        </p:nvSpPr>
        <p:spPr>
          <a:xfrm flipH="1">
            <a:off x="9229755" y="4096100"/>
            <a:ext cx="1284580" cy="461665"/>
          </a:xfrm>
          <a:prstGeom prst="rect">
            <a:avLst/>
          </a:prstGeom>
          <a:noFill/>
        </p:spPr>
        <p:txBody>
          <a:bodyPr wrap="square" rtlCol="0">
            <a:spAutoFit/>
          </a:bodyPr>
          <a:lstStyle/>
          <a:p>
            <a:pPr algn="r"/>
            <a:r>
              <a:rPr lang="en-US" sz="2400" b="1" dirty="0">
                <a:solidFill>
                  <a:schemeClr val="bg1"/>
                </a:solidFill>
                <a:latin typeface="Century Gothic" panose="020B0502020202020204" pitchFamily="34" charset="0"/>
              </a:rPr>
              <a:t>$1.23</a:t>
            </a:r>
          </a:p>
        </p:txBody>
      </p:sp>
      <p:sp>
        <p:nvSpPr>
          <p:cNvPr id="32" name="TextBox 31">
            <a:extLst>
              <a:ext uri="{FF2B5EF4-FFF2-40B4-BE49-F238E27FC236}">
                <a16:creationId xmlns:a16="http://schemas.microsoft.com/office/drawing/2014/main" id="{3EBBE300-7DC5-4E78-8A39-3402B3AFB759}"/>
              </a:ext>
            </a:extLst>
          </p:cNvPr>
          <p:cNvSpPr txBox="1"/>
          <p:nvPr/>
        </p:nvSpPr>
        <p:spPr>
          <a:xfrm flipH="1">
            <a:off x="7844732" y="3291840"/>
            <a:ext cx="2669602" cy="892552"/>
          </a:xfrm>
          <a:prstGeom prst="rect">
            <a:avLst/>
          </a:prstGeom>
          <a:noFill/>
        </p:spPr>
        <p:txBody>
          <a:bodyPr wrap="square" rtlCol="0">
            <a:spAutoFit/>
          </a:bodyPr>
          <a:lstStyle/>
          <a:p>
            <a:pPr algn="r"/>
            <a:r>
              <a:rPr lang="en-US" sz="1400" b="1" dirty="0">
                <a:solidFill>
                  <a:schemeClr val="bg1"/>
                </a:solidFill>
                <a:latin typeface="Century Gothic" panose="020B0502020202020204" pitchFamily="34" charset="0"/>
              </a:rPr>
              <a:t>Lorem Ipsum 07</a:t>
            </a:r>
          </a:p>
          <a:p>
            <a:pPr algn="r"/>
            <a:r>
              <a:rPr lang="en-US" sz="1200" dirty="0">
                <a:solidFill>
                  <a:schemeClr val="bg1"/>
                </a:solidFill>
                <a:latin typeface="Century Gothic" panose="020B0502020202020204" pitchFamily="34" charset="0"/>
              </a:rPr>
              <a:t>Lorem ipsum dolor sit amet, consectetur adipiscing elit, sed do eiusmod tempor.</a:t>
            </a:r>
            <a:endParaRPr lang="en-US" sz="1200" b="1" dirty="0">
              <a:solidFill>
                <a:schemeClr val="bg1"/>
              </a:solidFill>
              <a:latin typeface="Century Gothic" panose="020B0502020202020204" pitchFamily="34" charset="0"/>
            </a:endParaRPr>
          </a:p>
        </p:txBody>
      </p:sp>
      <p:pic>
        <p:nvPicPr>
          <p:cNvPr id="33" name="Picture 32">
            <a:extLst>
              <a:ext uri="{FF2B5EF4-FFF2-40B4-BE49-F238E27FC236}">
                <a16:creationId xmlns:a16="http://schemas.microsoft.com/office/drawing/2014/main" id="{57FF2B81-F8F2-4FD6-9810-74D282A049C1}"/>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flipH="1">
            <a:off x="10603430" y="3444299"/>
            <a:ext cx="1465384" cy="850867"/>
          </a:xfrm>
          <a:prstGeom prst="rect">
            <a:avLst/>
          </a:prstGeom>
        </p:spPr>
      </p:pic>
      <p:sp>
        <p:nvSpPr>
          <p:cNvPr id="35" name="TextBox 34">
            <a:extLst>
              <a:ext uri="{FF2B5EF4-FFF2-40B4-BE49-F238E27FC236}">
                <a16:creationId xmlns:a16="http://schemas.microsoft.com/office/drawing/2014/main" id="{E3D2921C-925D-4B3C-B55B-EBBB3058B781}"/>
              </a:ext>
            </a:extLst>
          </p:cNvPr>
          <p:cNvSpPr txBox="1"/>
          <p:nvPr/>
        </p:nvSpPr>
        <p:spPr>
          <a:xfrm flipH="1">
            <a:off x="9218604" y="5467700"/>
            <a:ext cx="1284580" cy="461665"/>
          </a:xfrm>
          <a:prstGeom prst="rect">
            <a:avLst/>
          </a:prstGeom>
          <a:noFill/>
        </p:spPr>
        <p:txBody>
          <a:bodyPr wrap="square" rtlCol="0">
            <a:spAutoFit/>
          </a:bodyPr>
          <a:lstStyle/>
          <a:p>
            <a:pPr algn="r"/>
            <a:r>
              <a:rPr lang="en-US" sz="2400" b="1" dirty="0">
                <a:solidFill>
                  <a:schemeClr val="bg1"/>
                </a:solidFill>
                <a:latin typeface="Century Gothic" panose="020B0502020202020204" pitchFamily="34" charset="0"/>
              </a:rPr>
              <a:t>$1.23</a:t>
            </a:r>
          </a:p>
        </p:txBody>
      </p:sp>
      <p:sp>
        <p:nvSpPr>
          <p:cNvPr id="36" name="TextBox 35">
            <a:extLst>
              <a:ext uri="{FF2B5EF4-FFF2-40B4-BE49-F238E27FC236}">
                <a16:creationId xmlns:a16="http://schemas.microsoft.com/office/drawing/2014/main" id="{D8A9ECF6-A8C7-4D5C-AF02-971646A0724D}"/>
              </a:ext>
            </a:extLst>
          </p:cNvPr>
          <p:cNvSpPr txBox="1"/>
          <p:nvPr/>
        </p:nvSpPr>
        <p:spPr>
          <a:xfrm flipH="1">
            <a:off x="7833581" y="4663440"/>
            <a:ext cx="2669602" cy="892552"/>
          </a:xfrm>
          <a:prstGeom prst="rect">
            <a:avLst/>
          </a:prstGeom>
          <a:noFill/>
        </p:spPr>
        <p:txBody>
          <a:bodyPr wrap="square" rtlCol="0">
            <a:spAutoFit/>
          </a:bodyPr>
          <a:lstStyle/>
          <a:p>
            <a:pPr algn="r"/>
            <a:r>
              <a:rPr lang="en-US" sz="1400" b="1" dirty="0">
                <a:solidFill>
                  <a:schemeClr val="bg1"/>
                </a:solidFill>
                <a:latin typeface="Century Gothic" panose="020B0502020202020204" pitchFamily="34" charset="0"/>
              </a:rPr>
              <a:t>Lorem Ipsum 08</a:t>
            </a:r>
          </a:p>
          <a:p>
            <a:pPr algn="r"/>
            <a:r>
              <a:rPr lang="en-US" sz="1200" dirty="0">
                <a:solidFill>
                  <a:schemeClr val="bg1"/>
                </a:solidFill>
                <a:latin typeface="Century Gothic" panose="020B0502020202020204" pitchFamily="34" charset="0"/>
              </a:rPr>
              <a:t>Lorem ipsum dolor sit amet, consectetur adipiscing elit, sed do eiusmod tempor.</a:t>
            </a:r>
            <a:endParaRPr lang="en-US" sz="1200" b="1" dirty="0">
              <a:solidFill>
                <a:schemeClr val="bg1"/>
              </a:solidFill>
              <a:latin typeface="Century Gothic" panose="020B0502020202020204" pitchFamily="34" charset="0"/>
            </a:endParaRPr>
          </a:p>
        </p:txBody>
      </p:sp>
      <p:pic>
        <p:nvPicPr>
          <p:cNvPr id="37" name="Picture 36">
            <a:extLst>
              <a:ext uri="{FF2B5EF4-FFF2-40B4-BE49-F238E27FC236}">
                <a16:creationId xmlns:a16="http://schemas.microsoft.com/office/drawing/2014/main" id="{7CE5172B-2A58-4BFE-BA37-643A74AA1335}"/>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flipH="1">
            <a:off x="10592279" y="4789598"/>
            <a:ext cx="1465384" cy="903469"/>
          </a:xfrm>
          <a:prstGeom prst="rect">
            <a:avLst/>
          </a:prstGeom>
        </p:spPr>
      </p:pic>
      <p:sp>
        <p:nvSpPr>
          <p:cNvPr id="41" name="Freeform: Shape 40">
            <a:extLst>
              <a:ext uri="{FF2B5EF4-FFF2-40B4-BE49-F238E27FC236}">
                <a16:creationId xmlns:a16="http://schemas.microsoft.com/office/drawing/2014/main" id="{CB2CAEBF-7DDD-40F0-A714-68A965B95B80}"/>
              </a:ext>
            </a:extLst>
          </p:cNvPr>
          <p:cNvSpPr/>
          <p:nvPr/>
        </p:nvSpPr>
        <p:spPr>
          <a:xfrm>
            <a:off x="188569" y="42100"/>
            <a:ext cx="2569586" cy="457200"/>
          </a:xfrm>
          <a:custGeom>
            <a:avLst/>
            <a:gdLst>
              <a:gd name="connsiteX0" fmla="*/ 0 w 2569586"/>
              <a:gd name="connsiteY0" fmla="*/ 0 h 533400"/>
              <a:gd name="connsiteX1" fmla="*/ 2569586 w 2569586"/>
              <a:gd name="connsiteY1" fmla="*/ 0 h 533400"/>
              <a:gd name="connsiteX2" fmla="*/ 2372031 w 2569586"/>
              <a:gd name="connsiteY2" fmla="*/ 274794 h 533400"/>
              <a:gd name="connsiteX3" fmla="*/ 2553808 w 2569586"/>
              <a:gd name="connsiteY3" fmla="*/ 533400 h 533400"/>
              <a:gd name="connsiteX4" fmla="*/ 0 w 2569586"/>
              <a:gd name="connsiteY4" fmla="*/ 533400 h 533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9586" h="533400">
                <a:moveTo>
                  <a:pt x="0" y="0"/>
                </a:moveTo>
                <a:lnTo>
                  <a:pt x="2569586" y="0"/>
                </a:lnTo>
                <a:lnTo>
                  <a:pt x="2372031" y="274794"/>
                </a:lnTo>
                <a:lnTo>
                  <a:pt x="2553808" y="533400"/>
                </a:lnTo>
                <a:lnTo>
                  <a:pt x="0" y="533400"/>
                </a:lnTo>
                <a:close/>
              </a:path>
            </a:pathLst>
          </a:custGeom>
          <a:noFill/>
          <a:ln>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42" name="TextBox 41">
            <a:extLst>
              <a:ext uri="{FF2B5EF4-FFF2-40B4-BE49-F238E27FC236}">
                <a16:creationId xmlns:a16="http://schemas.microsoft.com/office/drawing/2014/main" id="{90A2CE12-2A4D-45D8-9245-E7C1C75B6225}"/>
              </a:ext>
            </a:extLst>
          </p:cNvPr>
          <p:cNvSpPr txBox="1"/>
          <p:nvPr/>
        </p:nvSpPr>
        <p:spPr>
          <a:xfrm>
            <a:off x="274320" y="122580"/>
            <a:ext cx="2366044" cy="307777"/>
          </a:xfrm>
          <a:prstGeom prst="rect">
            <a:avLst/>
          </a:prstGeom>
          <a:noFill/>
        </p:spPr>
        <p:txBody>
          <a:bodyPr wrap="square" rtlCol="0">
            <a:spAutoFit/>
          </a:bodyPr>
          <a:lstStyle/>
          <a:p>
            <a:r>
              <a:rPr lang="en-US" sz="1400" b="1" dirty="0">
                <a:solidFill>
                  <a:schemeClr val="bg1"/>
                </a:solidFill>
                <a:latin typeface="Century Gothic" panose="020B0502020202020204" pitchFamily="34" charset="0"/>
              </a:rPr>
              <a:t>LOREM IPSUM DOLOR</a:t>
            </a:r>
          </a:p>
        </p:txBody>
      </p:sp>
      <p:sp>
        <p:nvSpPr>
          <p:cNvPr id="44" name="Freeform: Shape 43">
            <a:extLst>
              <a:ext uri="{FF2B5EF4-FFF2-40B4-BE49-F238E27FC236}">
                <a16:creationId xmlns:a16="http://schemas.microsoft.com/office/drawing/2014/main" id="{D3F20D4F-1A6E-49B7-B245-46A6CBD13847}"/>
              </a:ext>
            </a:extLst>
          </p:cNvPr>
          <p:cNvSpPr/>
          <p:nvPr/>
        </p:nvSpPr>
        <p:spPr>
          <a:xfrm flipH="1">
            <a:off x="9296400" y="45720"/>
            <a:ext cx="2569586" cy="457200"/>
          </a:xfrm>
          <a:custGeom>
            <a:avLst/>
            <a:gdLst>
              <a:gd name="connsiteX0" fmla="*/ 0 w 2569586"/>
              <a:gd name="connsiteY0" fmla="*/ 0 h 533400"/>
              <a:gd name="connsiteX1" fmla="*/ 2569586 w 2569586"/>
              <a:gd name="connsiteY1" fmla="*/ 0 h 533400"/>
              <a:gd name="connsiteX2" fmla="*/ 2372031 w 2569586"/>
              <a:gd name="connsiteY2" fmla="*/ 274794 h 533400"/>
              <a:gd name="connsiteX3" fmla="*/ 2553808 w 2569586"/>
              <a:gd name="connsiteY3" fmla="*/ 533400 h 533400"/>
              <a:gd name="connsiteX4" fmla="*/ 0 w 2569586"/>
              <a:gd name="connsiteY4" fmla="*/ 533400 h 533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9586" h="533400">
                <a:moveTo>
                  <a:pt x="0" y="0"/>
                </a:moveTo>
                <a:lnTo>
                  <a:pt x="2569586" y="0"/>
                </a:lnTo>
                <a:lnTo>
                  <a:pt x="2372031" y="274794"/>
                </a:lnTo>
                <a:lnTo>
                  <a:pt x="2553808" y="533400"/>
                </a:lnTo>
                <a:lnTo>
                  <a:pt x="0" y="533400"/>
                </a:lnTo>
                <a:close/>
              </a:path>
            </a:pathLst>
          </a:custGeom>
          <a:noFill/>
          <a:ln>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45" name="TextBox 44">
            <a:extLst>
              <a:ext uri="{FF2B5EF4-FFF2-40B4-BE49-F238E27FC236}">
                <a16:creationId xmlns:a16="http://schemas.microsoft.com/office/drawing/2014/main" id="{A118D711-BF2C-498E-AA21-DDC02C5081F9}"/>
              </a:ext>
            </a:extLst>
          </p:cNvPr>
          <p:cNvSpPr txBox="1"/>
          <p:nvPr/>
        </p:nvSpPr>
        <p:spPr>
          <a:xfrm flipH="1">
            <a:off x="9220200" y="116811"/>
            <a:ext cx="2569587" cy="307777"/>
          </a:xfrm>
          <a:prstGeom prst="rect">
            <a:avLst/>
          </a:prstGeom>
          <a:noFill/>
        </p:spPr>
        <p:txBody>
          <a:bodyPr wrap="square" rtlCol="0">
            <a:spAutoFit/>
          </a:bodyPr>
          <a:lstStyle/>
          <a:p>
            <a:pPr algn="r"/>
            <a:r>
              <a:rPr lang="en-US" sz="1400" b="1" dirty="0">
                <a:solidFill>
                  <a:schemeClr val="bg1"/>
                </a:solidFill>
                <a:latin typeface="Century Gothic" panose="020B0502020202020204" pitchFamily="34" charset="0"/>
              </a:rPr>
              <a:t>LOREM IPSUM DOLOR</a:t>
            </a:r>
          </a:p>
        </p:txBody>
      </p:sp>
      <p:sp>
        <p:nvSpPr>
          <p:cNvPr id="48" name="TextBox 47">
            <a:extLst>
              <a:ext uri="{FF2B5EF4-FFF2-40B4-BE49-F238E27FC236}">
                <a16:creationId xmlns:a16="http://schemas.microsoft.com/office/drawing/2014/main" id="{ABCAE389-C0EE-4816-A818-CC765D11DDEC}"/>
              </a:ext>
            </a:extLst>
          </p:cNvPr>
          <p:cNvSpPr txBox="1"/>
          <p:nvPr/>
        </p:nvSpPr>
        <p:spPr>
          <a:xfrm>
            <a:off x="4907137" y="754729"/>
            <a:ext cx="2472666" cy="1308050"/>
          </a:xfrm>
          <a:prstGeom prst="rect">
            <a:avLst/>
          </a:prstGeom>
          <a:noFill/>
        </p:spPr>
        <p:txBody>
          <a:bodyPr wrap="square" rtlCol="0">
            <a:spAutoFit/>
          </a:bodyPr>
          <a:lstStyle/>
          <a:p>
            <a:pPr algn="ctr"/>
            <a:r>
              <a:rPr lang="en-US" sz="1400" b="1" dirty="0">
                <a:solidFill>
                  <a:schemeClr val="bg1"/>
                </a:solidFill>
                <a:latin typeface="Century Gothic" panose="020B0502020202020204" pitchFamily="34" charset="0"/>
              </a:rPr>
              <a:t>LOREM IPSUM</a:t>
            </a:r>
          </a:p>
          <a:p>
            <a:pPr algn="ctr"/>
            <a:r>
              <a:rPr lang="en-US" sz="1300" dirty="0">
                <a:solidFill>
                  <a:schemeClr val="bg1"/>
                </a:solidFill>
                <a:latin typeface="Century Gothic" panose="020B0502020202020204" pitchFamily="34" charset="0"/>
              </a:rPr>
              <a:t>Lorem ipsum dolor sit amet, consectetur adipiscing elit, sed do eiusmod tempor.</a:t>
            </a:r>
          </a:p>
          <a:p>
            <a:pPr algn="ctr"/>
            <a:r>
              <a:rPr lang="en-US" sz="2400" b="1" dirty="0">
                <a:solidFill>
                  <a:schemeClr val="bg1"/>
                </a:solidFill>
                <a:latin typeface="Century Gothic" panose="020B0502020202020204" pitchFamily="34" charset="0"/>
              </a:rPr>
              <a:t>$1.23</a:t>
            </a:r>
          </a:p>
        </p:txBody>
      </p:sp>
      <p:sp>
        <p:nvSpPr>
          <p:cNvPr id="64" name="Freeform: Shape 63">
            <a:extLst>
              <a:ext uri="{FF2B5EF4-FFF2-40B4-BE49-F238E27FC236}">
                <a16:creationId xmlns:a16="http://schemas.microsoft.com/office/drawing/2014/main" id="{D8F0EF71-7FA4-4B3F-A2F3-B1198F39A5E1}"/>
              </a:ext>
            </a:extLst>
          </p:cNvPr>
          <p:cNvSpPr/>
          <p:nvPr/>
        </p:nvSpPr>
        <p:spPr>
          <a:xfrm flipH="1">
            <a:off x="4841859" y="147707"/>
            <a:ext cx="2501288" cy="461420"/>
          </a:xfrm>
          <a:custGeom>
            <a:avLst/>
            <a:gdLst>
              <a:gd name="connsiteX0" fmla="*/ 2501288 w 2501288"/>
              <a:gd name="connsiteY0" fmla="*/ 0 h 461420"/>
              <a:gd name="connsiteX1" fmla="*/ 12904 w 2501288"/>
              <a:gd name="connsiteY1" fmla="*/ 0 h 461420"/>
              <a:gd name="connsiteX2" fmla="*/ 185201 w 2501288"/>
              <a:gd name="connsiteY2" fmla="*/ 224978 h 461420"/>
              <a:gd name="connsiteX3" fmla="*/ 0 w 2501288"/>
              <a:gd name="connsiteY3" fmla="*/ 461420 h 461420"/>
              <a:gd name="connsiteX4" fmla="*/ 2476611 w 2501288"/>
              <a:gd name="connsiteY4" fmla="*/ 461420 h 461420"/>
              <a:gd name="connsiteX5" fmla="*/ 2310134 w 2501288"/>
              <a:gd name="connsiteY5" fmla="*/ 244042 h 4614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01288" h="461420">
                <a:moveTo>
                  <a:pt x="2501288" y="0"/>
                </a:moveTo>
                <a:lnTo>
                  <a:pt x="12904" y="0"/>
                </a:lnTo>
                <a:lnTo>
                  <a:pt x="185201" y="224978"/>
                </a:lnTo>
                <a:lnTo>
                  <a:pt x="0" y="461420"/>
                </a:lnTo>
                <a:lnTo>
                  <a:pt x="2476611" y="461420"/>
                </a:lnTo>
                <a:lnTo>
                  <a:pt x="2310134" y="244042"/>
                </a:lnTo>
                <a:close/>
              </a:path>
            </a:pathLst>
          </a:custGeom>
          <a:solidFill>
            <a:srgbClr val="181717"/>
          </a:solidFill>
          <a:ln>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51" name="TextBox 50">
            <a:extLst>
              <a:ext uri="{FF2B5EF4-FFF2-40B4-BE49-F238E27FC236}">
                <a16:creationId xmlns:a16="http://schemas.microsoft.com/office/drawing/2014/main" id="{427A1A00-0181-4D52-9030-0D6EE78EC2C0}"/>
              </a:ext>
            </a:extLst>
          </p:cNvPr>
          <p:cNvSpPr txBox="1"/>
          <p:nvPr/>
        </p:nvSpPr>
        <p:spPr>
          <a:xfrm flipH="1">
            <a:off x="4941220" y="220225"/>
            <a:ext cx="2309559" cy="307777"/>
          </a:xfrm>
          <a:prstGeom prst="rect">
            <a:avLst/>
          </a:prstGeom>
          <a:noFill/>
        </p:spPr>
        <p:txBody>
          <a:bodyPr wrap="square" rtlCol="0">
            <a:spAutoFit/>
          </a:bodyPr>
          <a:lstStyle/>
          <a:p>
            <a:pPr algn="ctr"/>
            <a:r>
              <a:rPr lang="en-US" sz="1400" b="1" dirty="0">
                <a:solidFill>
                  <a:schemeClr val="bg1"/>
                </a:solidFill>
                <a:latin typeface="Century Gothic" panose="020B0502020202020204" pitchFamily="34" charset="0"/>
              </a:rPr>
              <a:t>LOREM IPSUM DOLOR</a:t>
            </a:r>
          </a:p>
        </p:txBody>
      </p:sp>
      <p:sp>
        <p:nvSpPr>
          <p:cNvPr id="65" name="TextBox 64">
            <a:extLst>
              <a:ext uri="{FF2B5EF4-FFF2-40B4-BE49-F238E27FC236}">
                <a16:creationId xmlns:a16="http://schemas.microsoft.com/office/drawing/2014/main" id="{D1183AAA-0A2F-4736-A411-E55D1F43BB31}"/>
              </a:ext>
            </a:extLst>
          </p:cNvPr>
          <p:cNvSpPr txBox="1"/>
          <p:nvPr/>
        </p:nvSpPr>
        <p:spPr>
          <a:xfrm>
            <a:off x="4935276" y="2066787"/>
            <a:ext cx="2472666" cy="1308050"/>
          </a:xfrm>
          <a:prstGeom prst="rect">
            <a:avLst/>
          </a:prstGeom>
          <a:noFill/>
        </p:spPr>
        <p:txBody>
          <a:bodyPr wrap="square" rtlCol="0">
            <a:spAutoFit/>
          </a:bodyPr>
          <a:lstStyle/>
          <a:p>
            <a:pPr algn="ctr"/>
            <a:r>
              <a:rPr lang="en-US" sz="1400" b="1" dirty="0">
                <a:solidFill>
                  <a:schemeClr val="bg1"/>
                </a:solidFill>
                <a:latin typeface="Century Gothic" panose="020B0502020202020204" pitchFamily="34" charset="0"/>
              </a:rPr>
              <a:t>LOREM IPSUM</a:t>
            </a:r>
          </a:p>
          <a:p>
            <a:pPr algn="ctr"/>
            <a:r>
              <a:rPr lang="en-US" sz="1300" dirty="0">
                <a:solidFill>
                  <a:schemeClr val="bg1"/>
                </a:solidFill>
                <a:latin typeface="Century Gothic" panose="020B0502020202020204" pitchFamily="34" charset="0"/>
              </a:rPr>
              <a:t>Lorem ipsum dolor sit amet, consectetur adipiscing elit, sed do eiusmod tempor.</a:t>
            </a:r>
          </a:p>
          <a:p>
            <a:pPr algn="ctr"/>
            <a:r>
              <a:rPr lang="en-US" sz="2400" b="1" dirty="0">
                <a:solidFill>
                  <a:schemeClr val="bg1"/>
                </a:solidFill>
                <a:latin typeface="Century Gothic" panose="020B0502020202020204" pitchFamily="34" charset="0"/>
              </a:rPr>
              <a:t>$1.23</a:t>
            </a:r>
          </a:p>
        </p:txBody>
      </p:sp>
      <p:pic>
        <p:nvPicPr>
          <p:cNvPr id="67" name="Picture 66">
            <a:extLst>
              <a:ext uri="{FF2B5EF4-FFF2-40B4-BE49-F238E27FC236}">
                <a16:creationId xmlns:a16="http://schemas.microsoft.com/office/drawing/2014/main" id="{E9832E8E-C63A-48E4-A888-492DDC157758}"/>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5332213" y="3436639"/>
            <a:ext cx="1554480" cy="815621"/>
          </a:xfrm>
          <a:prstGeom prst="rect">
            <a:avLst/>
          </a:prstGeom>
        </p:spPr>
      </p:pic>
      <p:sp>
        <p:nvSpPr>
          <p:cNvPr id="68" name="TextBox 67">
            <a:extLst>
              <a:ext uri="{FF2B5EF4-FFF2-40B4-BE49-F238E27FC236}">
                <a16:creationId xmlns:a16="http://schemas.microsoft.com/office/drawing/2014/main" id="{00E38C0F-F3B1-44F0-B7A2-00F812C1B345}"/>
              </a:ext>
            </a:extLst>
          </p:cNvPr>
          <p:cNvSpPr txBox="1"/>
          <p:nvPr/>
        </p:nvSpPr>
        <p:spPr>
          <a:xfrm>
            <a:off x="4846320" y="4297680"/>
            <a:ext cx="1554480" cy="276999"/>
          </a:xfrm>
          <a:prstGeom prst="rect">
            <a:avLst/>
          </a:prstGeom>
          <a:noFill/>
        </p:spPr>
        <p:txBody>
          <a:bodyPr wrap="square" rtlCol="0">
            <a:spAutoFit/>
          </a:bodyPr>
          <a:lstStyle/>
          <a:p>
            <a:r>
              <a:rPr lang="en-US" sz="1200" dirty="0">
                <a:solidFill>
                  <a:schemeClr val="bg1"/>
                </a:solidFill>
                <a:latin typeface="Century Gothic" panose="020B0502020202020204" pitchFamily="34" charset="0"/>
              </a:rPr>
              <a:t>Lorem Ipsum 01</a:t>
            </a:r>
          </a:p>
        </p:txBody>
      </p:sp>
      <p:sp>
        <p:nvSpPr>
          <p:cNvPr id="69" name="TextBox 68">
            <a:extLst>
              <a:ext uri="{FF2B5EF4-FFF2-40B4-BE49-F238E27FC236}">
                <a16:creationId xmlns:a16="http://schemas.microsoft.com/office/drawing/2014/main" id="{8A4D9B25-77C2-4B74-AC39-90F8AD32EE69}"/>
              </a:ext>
            </a:extLst>
          </p:cNvPr>
          <p:cNvSpPr txBox="1"/>
          <p:nvPr/>
        </p:nvSpPr>
        <p:spPr>
          <a:xfrm>
            <a:off x="6583680" y="4297680"/>
            <a:ext cx="731520" cy="276999"/>
          </a:xfrm>
          <a:prstGeom prst="rect">
            <a:avLst/>
          </a:prstGeom>
          <a:noFill/>
        </p:spPr>
        <p:txBody>
          <a:bodyPr wrap="square" rtlCol="0">
            <a:spAutoFit/>
          </a:bodyPr>
          <a:lstStyle/>
          <a:p>
            <a:r>
              <a:rPr lang="en-US" sz="1200" dirty="0">
                <a:solidFill>
                  <a:schemeClr val="bg1"/>
                </a:solidFill>
                <a:latin typeface="Century Gothic" panose="020B0502020202020204" pitchFamily="34" charset="0"/>
              </a:rPr>
              <a:t>$1.23</a:t>
            </a:r>
          </a:p>
        </p:txBody>
      </p:sp>
      <p:sp>
        <p:nvSpPr>
          <p:cNvPr id="70" name="TextBox 69">
            <a:extLst>
              <a:ext uri="{FF2B5EF4-FFF2-40B4-BE49-F238E27FC236}">
                <a16:creationId xmlns:a16="http://schemas.microsoft.com/office/drawing/2014/main" id="{B689C503-4410-403E-92B7-66F25E22356B}"/>
              </a:ext>
            </a:extLst>
          </p:cNvPr>
          <p:cNvSpPr txBox="1"/>
          <p:nvPr/>
        </p:nvSpPr>
        <p:spPr>
          <a:xfrm>
            <a:off x="4846320" y="4569172"/>
            <a:ext cx="1554480" cy="276999"/>
          </a:xfrm>
          <a:prstGeom prst="rect">
            <a:avLst/>
          </a:prstGeom>
          <a:noFill/>
        </p:spPr>
        <p:txBody>
          <a:bodyPr wrap="square" rtlCol="0">
            <a:spAutoFit/>
          </a:bodyPr>
          <a:lstStyle/>
          <a:p>
            <a:r>
              <a:rPr lang="en-US" sz="1200" dirty="0">
                <a:solidFill>
                  <a:schemeClr val="bg1"/>
                </a:solidFill>
                <a:latin typeface="Century Gothic" panose="020B0502020202020204" pitchFamily="34" charset="0"/>
              </a:rPr>
              <a:t>Lorem Ipsum 02</a:t>
            </a:r>
          </a:p>
        </p:txBody>
      </p:sp>
      <p:sp>
        <p:nvSpPr>
          <p:cNvPr id="71" name="TextBox 70">
            <a:extLst>
              <a:ext uri="{FF2B5EF4-FFF2-40B4-BE49-F238E27FC236}">
                <a16:creationId xmlns:a16="http://schemas.microsoft.com/office/drawing/2014/main" id="{960D730E-7AC7-4E65-919F-11AA30747EC6}"/>
              </a:ext>
            </a:extLst>
          </p:cNvPr>
          <p:cNvSpPr txBox="1"/>
          <p:nvPr/>
        </p:nvSpPr>
        <p:spPr>
          <a:xfrm>
            <a:off x="6583680" y="4572000"/>
            <a:ext cx="731520" cy="276999"/>
          </a:xfrm>
          <a:prstGeom prst="rect">
            <a:avLst/>
          </a:prstGeom>
          <a:noFill/>
        </p:spPr>
        <p:txBody>
          <a:bodyPr wrap="square" rtlCol="0">
            <a:spAutoFit/>
          </a:bodyPr>
          <a:lstStyle/>
          <a:p>
            <a:r>
              <a:rPr lang="en-US" sz="1200" dirty="0">
                <a:solidFill>
                  <a:schemeClr val="bg1"/>
                </a:solidFill>
                <a:latin typeface="Century Gothic" panose="020B0502020202020204" pitchFamily="34" charset="0"/>
              </a:rPr>
              <a:t>$1.23</a:t>
            </a:r>
          </a:p>
        </p:txBody>
      </p:sp>
      <p:sp>
        <p:nvSpPr>
          <p:cNvPr id="72" name="TextBox 71">
            <a:extLst>
              <a:ext uri="{FF2B5EF4-FFF2-40B4-BE49-F238E27FC236}">
                <a16:creationId xmlns:a16="http://schemas.microsoft.com/office/drawing/2014/main" id="{71EC5027-A092-421C-9F3B-0FAE231F95FC}"/>
              </a:ext>
            </a:extLst>
          </p:cNvPr>
          <p:cNvSpPr txBox="1"/>
          <p:nvPr/>
        </p:nvSpPr>
        <p:spPr>
          <a:xfrm>
            <a:off x="4846320" y="4843492"/>
            <a:ext cx="1554480" cy="276999"/>
          </a:xfrm>
          <a:prstGeom prst="rect">
            <a:avLst/>
          </a:prstGeom>
          <a:noFill/>
        </p:spPr>
        <p:txBody>
          <a:bodyPr wrap="square" rtlCol="0">
            <a:spAutoFit/>
          </a:bodyPr>
          <a:lstStyle/>
          <a:p>
            <a:r>
              <a:rPr lang="en-US" sz="1200" dirty="0">
                <a:solidFill>
                  <a:schemeClr val="bg1"/>
                </a:solidFill>
                <a:latin typeface="Century Gothic" panose="020B0502020202020204" pitchFamily="34" charset="0"/>
              </a:rPr>
              <a:t>Lorem Ipsum 03</a:t>
            </a:r>
          </a:p>
        </p:txBody>
      </p:sp>
      <p:sp>
        <p:nvSpPr>
          <p:cNvPr id="73" name="TextBox 72">
            <a:extLst>
              <a:ext uri="{FF2B5EF4-FFF2-40B4-BE49-F238E27FC236}">
                <a16:creationId xmlns:a16="http://schemas.microsoft.com/office/drawing/2014/main" id="{3E0A97C7-9ADC-48BD-89BB-24C4FA5F3CFC}"/>
              </a:ext>
            </a:extLst>
          </p:cNvPr>
          <p:cNvSpPr txBox="1"/>
          <p:nvPr/>
        </p:nvSpPr>
        <p:spPr>
          <a:xfrm>
            <a:off x="6583680" y="4846320"/>
            <a:ext cx="731520" cy="276999"/>
          </a:xfrm>
          <a:prstGeom prst="rect">
            <a:avLst/>
          </a:prstGeom>
          <a:noFill/>
        </p:spPr>
        <p:txBody>
          <a:bodyPr wrap="square" rtlCol="0">
            <a:spAutoFit/>
          </a:bodyPr>
          <a:lstStyle/>
          <a:p>
            <a:r>
              <a:rPr lang="en-US" sz="1200" dirty="0">
                <a:solidFill>
                  <a:schemeClr val="bg1"/>
                </a:solidFill>
                <a:latin typeface="Century Gothic" panose="020B0502020202020204" pitchFamily="34" charset="0"/>
              </a:rPr>
              <a:t>$1.23</a:t>
            </a:r>
          </a:p>
        </p:txBody>
      </p:sp>
      <p:sp>
        <p:nvSpPr>
          <p:cNvPr id="74" name="TextBox 73">
            <a:extLst>
              <a:ext uri="{FF2B5EF4-FFF2-40B4-BE49-F238E27FC236}">
                <a16:creationId xmlns:a16="http://schemas.microsoft.com/office/drawing/2014/main" id="{048731F7-B16F-452B-AF58-E28CB67CF12C}"/>
              </a:ext>
            </a:extLst>
          </p:cNvPr>
          <p:cNvSpPr txBox="1"/>
          <p:nvPr/>
        </p:nvSpPr>
        <p:spPr>
          <a:xfrm>
            <a:off x="4846320" y="5117812"/>
            <a:ext cx="1554480" cy="276999"/>
          </a:xfrm>
          <a:prstGeom prst="rect">
            <a:avLst/>
          </a:prstGeom>
          <a:noFill/>
        </p:spPr>
        <p:txBody>
          <a:bodyPr wrap="square" rtlCol="0">
            <a:spAutoFit/>
          </a:bodyPr>
          <a:lstStyle/>
          <a:p>
            <a:r>
              <a:rPr lang="en-US" sz="1200" dirty="0">
                <a:solidFill>
                  <a:schemeClr val="bg1"/>
                </a:solidFill>
                <a:latin typeface="Century Gothic" panose="020B0502020202020204" pitchFamily="34" charset="0"/>
              </a:rPr>
              <a:t>Lorem Ipsum 04</a:t>
            </a:r>
          </a:p>
        </p:txBody>
      </p:sp>
      <p:sp>
        <p:nvSpPr>
          <p:cNvPr id="75" name="TextBox 74">
            <a:extLst>
              <a:ext uri="{FF2B5EF4-FFF2-40B4-BE49-F238E27FC236}">
                <a16:creationId xmlns:a16="http://schemas.microsoft.com/office/drawing/2014/main" id="{47F8E2CD-7C1B-4588-9469-25DCC4235DFC}"/>
              </a:ext>
            </a:extLst>
          </p:cNvPr>
          <p:cNvSpPr txBox="1"/>
          <p:nvPr/>
        </p:nvSpPr>
        <p:spPr>
          <a:xfrm>
            <a:off x="6583680" y="5120640"/>
            <a:ext cx="731520" cy="276999"/>
          </a:xfrm>
          <a:prstGeom prst="rect">
            <a:avLst/>
          </a:prstGeom>
          <a:noFill/>
        </p:spPr>
        <p:txBody>
          <a:bodyPr wrap="square" rtlCol="0">
            <a:spAutoFit/>
          </a:bodyPr>
          <a:lstStyle/>
          <a:p>
            <a:r>
              <a:rPr lang="en-US" sz="1200" dirty="0">
                <a:solidFill>
                  <a:schemeClr val="bg1"/>
                </a:solidFill>
                <a:latin typeface="Century Gothic" panose="020B0502020202020204" pitchFamily="34" charset="0"/>
              </a:rPr>
              <a:t>$1.23</a:t>
            </a:r>
          </a:p>
        </p:txBody>
      </p:sp>
      <p:cxnSp>
        <p:nvCxnSpPr>
          <p:cNvPr id="76" name="Straight Connector 75">
            <a:extLst>
              <a:ext uri="{FF2B5EF4-FFF2-40B4-BE49-F238E27FC236}">
                <a16:creationId xmlns:a16="http://schemas.microsoft.com/office/drawing/2014/main" id="{0941624C-3ABF-4686-B3BA-EEFF6CDA46FB}"/>
              </a:ext>
            </a:extLst>
          </p:cNvPr>
          <p:cNvCxnSpPr/>
          <p:nvPr/>
        </p:nvCxnSpPr>
        <p:spPr>
          <a:xfrm>
            <a:off x="6156960" y="4442804"/>
            <a:ext cx="457200" cy="0"/>
          </a:xfrm>
          <a:prstGeom prst="line">
            <a:avLst/>
          </a:prstGeom>
          <a:ln w="12700">
            <a:solidFill>
              <a:schemeClr val="bg1"/>
            </a:solidFill>
            <a:prstDash val="dashDot"/>
          </a:ln>
        </p:spPr>
        <p:style>
          <a:lnRef idx="1">
            <a:schemeClr val="accent1"/>
          </a:lnRef>
          <a:fillRef idx="0">
            <a:schemeClr val="accent1"/>
          </a:fillRef>
          <a:effectRef idx="0">
            <a:schemeClr val="accent1"/>
          </a:effectRef>
          <a:fontRef idx="minor">
            <a:schemeClr val="tx1"/>
          </a:fontRef>
        </p:style>
      </p:cxnSp>
      <p:cxnSp>
        <p:nvCxnSpPr>
          <p:cNvPr id="77" name="Straight Connector 76">
            <a:extLst>
              <a:ext uri="{FF2B5EF4-FFF2-40B4-BE49-F238E27FC236}">
                <a16:creationId xmlns:a16="http://schemas.microsoft.com/office/drawing/2014/main" id="{E36B8939-1661-4B32-912E-EEFCEF4A8FC1}"/>
              </a:ext>
            </a:extLst>
          </p:cNvPr>
          <p:cNvCxnSpPr/>
          <p:nvPr/>
        </p:nvCxnSpPr>
        <p:spPr>
          <a:xfrm>
            <a:off x="6156960" y="4717124"/>
            <a:ext cx="457200" cy="0"/>
          </a:xfrm>
          <a:prstGeom prst="line">
            <a:avLst/>
          </a:prstGeom>
          <a:ln w="12700">
            <a:solidFill>
              <a:schemeClr val="bg1"/>
            </a:solidFill>
            <a:prstDash val="dashDot"/>
          </a:ln>
        </p:spPr>
        <p:style>
          <a:lnRef idx="1">
            <a:schemeClr val="accent1"/>
          </a:lnRef>
          <a:fillRef idx="0">
            <a:schemeClr val="accent1"/>
          </a:fillRef>
          <a:effectRef idx="0">
            <a:schemeClr val="accent1"/>
          </a:effectRef>
          <a:fontRef idx="minor">
            <a:schemeClr val="tx1"/>
          </a:fontRef>
        </p:style>
      </p:cxnSp>
      <p:cxnSp>
        <p:nvCxnSpPr>
          <p:cNvPr id="78" name="Straight Connector 77">
            <a:extLst>
              <a:ext uri="{FF2B5EF4-FFF2-40B4-BE49-F238E27FC236}">
                <a16:creationId xmlns:a16="http://schemas.microsoft.com/office/drawing/2014/main" id="{FECF432D-EB40-47B8-A760-98962272CD5D}"/>
              </a:ext>
            </a:extLst>
          </p:cNvPr>
          <p:cNvCxnSpPr/>
          <p:nvPr/>
        </p:nvCxnSpPr>
        <p:spPr>
          <a:xfrm>
            <a:off x="6156960" y="4991444"/>
            <a:ext cx="457200" cy="0"/>
          </a:xfrm>
          <a:prstGeom prst="line">
            <a:avLst/>
          </a:prstGeom>
          <a:ln w="12700">
            <a:solidFill>
              <a:schemeClr val="bg1"/>
            </a:solidFill>
            <a:prstDash val="dashDot"/>
          </a:ln>
        </p:spPr>
        <p:style>
          <a:lnRef idx="1">
            <a:schemeClr val="accent1"/>
          </a:lnRef>
          <a:fillRef idx="0">
            <a:schemeClr val="accent1"/>
          </a:fillRef>
          <a:effectRef idx="0">
            <a:schemeClr val="accent1"/>
          </a:effectRef>
          <a:fontRef idx="minor">
            <a:schemeClr val="tx1"/>
          </a:fontRef>
        </p:style>
      </p:cxnSp>
      <p:cxnSp>
        <p:nvCxnSpPr>
          <p:cNvPr id="79" name="Straight Connector 78">
            <a:extLst>
              <a:ext uri="{FF2B5EF4-FFF2-40B4-BE49-F238E27FC236}">
                <a16:creationId xmlns:a16="http://schemas.microsoft.com/office/drawing/2014/main" id="{98F3A631-7DAB-4EB8-8C19-67876D6FA225}"/>
              </a:ext>
            </a:extLst>
          </p:cNvPr>
          <p:cNvCxnSpPr/>
          <p:nvPr/>
        </p:nvCxnSpPr>
        <p:spPr>
          <a:xfrm>
            <a:off x="6156960" y="5265764"/>
            <a:ext cx="457200" cy="0"/>
          </a:xfrm>
          <a:prstGeom prst="line">
            <a:avLst/>
          </a:prstGeom>
          <a:ln w="12700">
            <a:solidFill>
              <a:schemeClr val="bg1"/>
            </a:solidFill>
            <a:prstDash val="dashDot"/>
          </a:ln>
        </p:spPr>
        <p:style>
          <a:lnRef idx="1">
            <a:schemeClr val="accent1"/>
          </a:lnRef>
          <a:fillRef idx="0">
            <a:schemeClr val="accent1"/>
          </a:fillRef>
          <a:effectRef idx="0">
            <a:schemeClr val="accent1"/>
          </a:effectRef>
          <a:fontRef idx="minor">
            <a:schemeClr val="tx1"/>
          </a:fontRef>
        </p:style>
      </p:cxnSp>
      <p:pic>
        <p:nvPicPr>
          <p:cNvPr id="39" name="Picture 38">
            <a:extLst>
              <a:ext uri="{FF2B5EF4-FFF2-40B4-BE49-F238E27FC236}">
                <a16:creationId xmlns:a16="http://schemas.microsoft.com/office/drawing/2014/main" id="{0D316747-ECB1-4C9B-9E2E-1D7407663EF2}"/>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5635303" y="5568668"/>
            <a:ext cx="914400" cy="1132115"/>
          </a:xfrm>
          <a:prstGeom prst="rect">
            <a:avLst/>
          </a:prstGeom>
          <a:ln>
            <a:solidFill>
              <a:srgbClr val="FFC000"/>
            </a:solidFill>
          </a:ln>
        </p:spPr>
      </p:pic>
      <p:sp>
        <p:nvSpPr>
          <p:cNvPr id="80" name="Freeform 1">
            <a:extLst>
              <a:ext uri="{FF2B5EF4-FFF2-40B4-BE49-F238E27FC236}">
                <a16:creationId xmlns:a16="http://schemas.microsoft.com/office/drawing/2014/main" id="{CCF68A76-E9FA-4405-B7EF-4ACB487568DB}"/>
              </a:ext>
            </a:extLst>
          </p:cNvPr>
          <p:cNvSpPr>
            <a:spLocks noChangeAspect="1" noChangeArrowheads="1"/>
          </p:cNvSpPr>
          <p:nvPr/>
        </p:nvSpPr>
        <p:spPr bwMode="auto">
          <a:xfrm>
            <a:off x="743611" y="6420435"/>
            <a:ext cx="230331" cy="228600"/>
          </a:xfrm>
          <a:custGeom>
            <a:avLst/>
            <a:gdLst>
              <a:gd name="T0" fmla="*/ 118 w 588"/>
              <a:gd name="T1" fmla="*/ 253 h 582"/>
              <a:gd name="T2" fmla="*/ 334 w 588"/>
              <a:gd name="T3" fmla="*/ 463 h 582"/>
              <a:gd name="T4" fmla="*/ 402 w 588"/>
              <a:gd name="T5" fmla="*/ 395 h 582"/>
              <a:gd name="T6" fmla="*/ 439 w 588"/>
              <a:gd name="T7" fmla="*/ 389 h 582"/>
              <a:gd name="T8" fmla="*/ 550 w 588"/>
              <a:gd name="T9" fmla="*/ 408 h 582"/>
              <a:gd name="T10" fmla="*/ 587 w 588"/>
              <a:gd name="T11" fmla="*/ 439 h 582"/>
              <a:gd name="T12" fmla="*/ 587 w 588"/>
              <a:gd name="T13" fmla="*/ 550 h 582"/>
              <a:gd name="T14" fmla="*/ 550 w 588"/>
              <a:gd name="T15" fmla="*/ 581 h 582"/>
              <a:gd name="T16" fmla="*/ 0 w 588"/>
              <a:gd name="T17" fmla="*/ 31 h 582"/>
              <a:gd name="T18" fmla="*/ 37 w 588"/>
              <a:gd name="T19" fmla="*/ 0 h 582"/>
              <a:gd name="T20" fmla="*/ 149 w 588"/>
              <a:gd name="T21" fmla="*/ 0 h 582"/>
              <a:gd name="T22" fmla="*/ 179 w 588"/>
              <a:gd name="T23" fmla="*/ 31 h 582"/>
              <a:gd name="T24" fmla="*/ 198 w 588"/>
              <a:gd name="T25" fmla="*/ 148 h 582"/>
              <a:gd name="T26" fmla="*/ 192 w 588"/>
              <a:gd name="T27" fmla="*/ 179 h 582"/>
              <a:gd name="T28" fmla="*/ 118 w 588"/>
              <a:gd name="T29" fmla="*/ 253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88" h="582">
                <a:moveTo>
                  <a:pt x="118" y="253"/>
                </a:moveTo>
                <a:cubicBezTo>
                  <a:pt x="167" y="346"/>
                  <a:pt x="241" y="420"/>
                  <a:pt x="334" y="463"/>
                </a:cubicBezTo>
                <a:lnTo>
                  <a:pt x="402" y="395"/>
                </a:lnTo>
                <a:cubicBezTo>
                  <a:pt x="414" y="383"/>
                  <a:pt x="427" y="383"/>
                  <a:pt x="439" y="389"/>
                </a:cubicBezTo>
                <a:cubicBezTo>
                  <a:pt x="470" y="402"/>
                  <a:pt x="513" y="408"/>
                  <a:pt x="550" y="408"/>
                </a:cubicBezTo>
                <a:cubicBezTo>
                  <a:pt x="575" y="408"/>
                  <a:pt x="587" y="420"/>
                  <a:pt x="587" y="439"/>
                </a:cubicBezTo>
                <a:lnTo>
                  <a:pt x="587" y="550"/>
                </a:lnTo>
                <a:cubicBezTo>
                  <a:pt x="587" y="568"/>
                  <a:pt x="575" y="581"/>
                  <a:pt x="550" y="581"/>
                </a:cubicBezTo>
                <a:cubicBezTo>
                  <a:pt x="247" y="581"/>
                  <a:pt x="0" y="340"/>
                  <a:pt x="0" y="31"/>
                </a:cubicBezTo>
                <a:cubicBezTo>
                  <a:pt x="0" y="12"/>
                  <a:pt x="19" y="0"/>
                  <a:pt x="37" y="0"/>
                </a:cubicBezTo>
                <a:lnTo>
                  <a:pt x="149" y="0"/>
                </a:lnTo>
                <a:cubicBezTo>
                  <a:pt x="167" y="0"/>
                  <a:pt x="179" y="12"/>
                  <a:pt x="179" y="31"/>
                </a:cubicBezTo>
                <a:cubicBezTo>
                  <a:pt x="179" y="74"/>
                  <a:pt x="186" y="111"/>
                  <a:pt x="198" y="148"/>
                </a:cubicBezTo>
                <a:cubicBezTo>
                  <a:pt x="204" y="160"/>
                  <a:pt x="198" y="173"/>
                  <a:pt x="192" y="179"/>
                </a:cubicBezTo>
                <a:lnTo>
                  <a:pt x="118" y="253"/>
                </a:lnTo>
              </a:path>
            </a:pathLst>
          </a:custGeom>
          <a:solidFill>
            <a:srgbClr val="FFFFFF"/>
          </a:solidFill>
          <a:ln>
            <a:noFill/>
          </a:ln>
          <a:effectLst/>
        </p:spPr>
        <p:txBody>
          <a:bodyPr wrap="none" anchor="ctr"/>
          <a:lstStyle/>
          <a:p>
            <a:endParaRPr lang="en-US">
              <a:latin typeface="Century Gothic" panose="020B0502020202020204" pitchFamily="34" charset="0"/>
            </a:endParaRPr>
          </a:p>
        </p:txBody>
      </p:sp>
      <p:sp>
        <p:nvSpPr>
          <p:cNvPr id="81" name="Freeform 16">
            <a:extLst>
              <a:ext uri="{FF2B5EF4-FFF2-40B4-BE49-F238E27FC236}">
                <a16:creationId xmlns:a16="http://schemas.microsoft.com/office/drawing/2014/main" id="{B76B8C46-E6E6-436E-8334-122C397E81D1}"/>
              </a:ext>
            </a:extLst>
          </p:cNvPr>
          <p:cNvSpPr>
            <a:spLocks noChangeAspect="1" noChangeArrowheads="1"/>
          </p:cNvSpPr>
          <p:nvPr/>
        </p:nvSpPr>
        <p:spPr bwMode="auto">
          <a:xfrm>
            <a:off x="753621" y="6024174"/>
            <a:ext cx="210312" cy="299427"/>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FFFFFF"/>
          </a:solidFill>
          <a:ln>
            <a:noFill/>
          </a:ln>
          <a:effectLst/>
        </p:spPr>
        <p:txBody>
          <a:bodyPr wrap="none" anchor="ctr"/>
          <a:lstStyle/>
          <a:p>
            <a:endParaRPr lang="en-US">
              <a:latin typeface="Century Gothic" panose="020B0502020202020204" pitchFamily="34" charset="0"/>
            </a:endParaRPr>
          </a:p>
        </p:txBody>
      </p:sp>
      <p:sp>
        <p:nvSpPr>
          <p:cNvPr id="82" name="TextBox 81">
            <a:extLst>
              <a:ext uri="{FF2B5EF4-FFF2-40B4-BE49-F238E27FC236}">
                <a16:creationId xmlns:a16="http://schemas.microsoft.com/office/drawing/2014/main" id="{9E1D41D3-29B1-431D-8D8B-88110736F072}"/>
              </a:ext>
            </a:extLst>
          </p:cNvPr>
          <p:cNvSpPr txBox="1"/>
          <p:nvPr/>
        </p:nvSpPr>
        <p:spPr>
          <a:xfrm>
            <a:off x="1027940" y="6099256"/>
            <a:ext cx="2782059" cy="307777"/>
          </a:xfrm>
          <a:prstGeom prst="rect">
            <a:avLst/>
          </a:prstGeom>
          <a:noFill/>
        </p:spPr>
        <p:txBody>
          <a:bodyPr wrap="square" rtlCol="0">
            <a:spAutoFit/>
          </a:bodyPr>
          <a:lstStyle/>
          <a:p>
            <a:r>
              <a:rPr lang="en-US" sz="1400" dirty="0">
                <a:solidFill>
                  <a:schemeClr val="bg1"/>
                </a:solidFill>
                <a:latin typeface="Century Gothic" panose="020B0502020202020204" pitchFamily="34" charset="0"/>
              </a:rPr>
              <a:t>111 N. Front St. YourTown, WA</a:t>
            </a:r>
          </a:p>
        </p:txBody>
      </p:sp>
      <p:sp>
        <p:nvSpPr>
          <p:cNvPr id="83" name="TextBox 82">
            <a:extLst>
              <a:ext uri="{FF2B5EF4-FFF2-40B4-BE49-F238E27FC236}">
                <a16:creationId xmlns:a16="http://schemas.microsoft.com/office/drawing/2014/main" id="{17A0DD44-3CA3-4347-BA76-9F731AA10661}"/>
              </a:ext>
            </a:extLst>
          </p:cNvPr>
          <p:cNvSpPr txBox="1"/>
          <p:nvPr/>
        </p:nvSpPr>
        <p:spPr>
          <a:xfrm>
            <a:off x="1027941" y="6431063"/>
            <a:ext cx="1536604" cy="307777"/>
          </a:xfrm>
          <a:prstGeom prst="rect">
            <a:avLst/>
          </a:prstGeom>
          <a:noFill/>
        </p:spPr>
        <p:txBody>
          <a:bodyPr wrap="square" rtlCol="0">
            <a:spAutoFit/>
          </a:bodyPr>
          <a:lstStyle/>
          <a:p>
            <a:r>
              <a:rPr lang="en-US" sz="1400" dirty="0">
                <a:solidFill>
                  <a:schemeClr val="bg1"/>
                </a:solidFill>
                <a:latin typeface="Century Gothic" panose="020B0502020202020204" pitchFamily="34" charset="0"/>
              </a:rPr>
              <a:t>555-555-1234</a:t>
            </a:r>
          </a:p>
        </p:txBody>
      </p:sp>
      <p:sp>
        <p:nvSpPr>
          <p:cNvPr id="85" name="TextBox 84">
            <a:extLst>
              <a:ext uri="{FF2B5EF4-FFF2-40B4-BE49-F238E27FC236}">
                <a16:creationId xmlns:a16="http://schemas.microsoft.com/office/drawing/2014/main" id="{3F90B8EC-7F88-4454-ABD2-EC1B287B1922}"/>
              </a:ext>
            </a:extLst>
          </p:cNvPr>
          <p:cNvSpPr txBox="1"/>
          <p:nvPr/>
        </p:nvSpPr>
        <p:spPr>
          <a:xfrm>
            <a:off x="7455531" y="5908169"/>
            <a:ext cx="4410453" cy="954107"/>
          </a:xfrm>
          <a:prstGeom prst="rect">
            <a:avLst/>
          </a:prstGeom>
          <a:noFill/>
        </p:spPr>
        <p:txBody>
          <a:bodyPr wrap="square" rtlCol="0">
            <a:spAutoFit/>
          </a:bodyPr>
          <a:lstStyle/>
          <a:p>
            <a:pPr algn="ctr"/>
            <a:r>
              <a:rPr lang="en-US" sz="1400" b="1" dirty="0">
                <a:solidFill>
                  <a:schemeClr val="bg1"/>
                </a:solidFill>
                <a:latin typeface="Century Gothic" panose="020B0502020202020204" pitchFamily="34" charset="0"/>
              </a:rPr>
              <a:t>LOREM IPSUM DOLOR</a:t>
            </a:r>
          </a:p>
          <a:p>
            <a:pPr algn="ctr"/>
            <a:endParaRPr lang="en-US" sz="200" b="1" dirty="0">
              <a:solidFill>
                <a:schemeClr val="bg1"/>
              </a:solidFill>
              <a:latin typeface="Century Gothic" panose="020B0502020202020204" pitchFamily="34" charset="0"/>
            </a:endParaRPr>
          </a:p>
          <a:p>
            <a:pPr algn="ctr"/>
            <a:r>
              <a:rPr lang="en-US" sz="1200" b="1" dirty="0">
                <a:solidFill>
                  <a:schemeClr val="bg1"/>
                </a:solidFill>
                <a:latin typeface="Century Gothic" panose="020B0502020202020204" pitchFamily="34" charset="0"/>
              </a:rPr>
              <a:t>Option 01 - $1.23         Option 02 - $1.23</a:t>
            </a:r>
          </a:p>
          <a:p>
            <a:pPr algn="ctr"/>
            <a:endParaRPr lang="en-US" sz="200" b="1" dirty="0">
              <a:solidFill>
                <a:schemeClr val="bg1"/>
              </a:solidFill>
              <a:latin typeface="Century Gothic" panose="020B0502020202020204" pitchFamily="34" charset="0"/>
            </a:endParaRPr>
          </a:p>
          <a:p>
            <a:pPr algn="ctr"/>
            <a:endParaRPr lang="en-US" sz="400" b="1" dirty="0">
              <a:solidFill>
                <a:schemeClr val="bg1"/>
              </a:solidFill>
              <a:latin typeface="Century Gothic" panose="020B0502020202020204" pitchFamily="34" charset="0"/>
            </a:endParaRPr>
          </a:p>
          <a:p>
            <a:pPr algn="ctr"/>
            <a:r>
              <a:rPr lang="en-US" sz="1100" dirty="0">
                <a:solidFill>
                  <a:schemeClr val="bg1"/>
                </a:solidFill>
                <a:latin typeface="Century Gothic" panose="020B0502020202020204" pitchFamily="34" charset="0"/>
              </a:rPr>
              <a:t>Lorem Ipsum * lorem Ipsum * Lorem Ipsum * Lorem Ipsum</a:t>
            </a:r>
          </a:p>
          <a:p>
            <a:pPr algn="ctr"/>
            <a:r>
              <a:rPr lang="en-US" sz="1100" dirty="0">
                <a:solidFill>
                  <a:schemeClr val="bg1"/>
                </a:solidFill>
                <a:latin typeface="Century Gothic" panose="020B0502020202020204" pitchFamily="34" charset="0"/>
              </a:rPr>
              <a:t>Lorem Ipsum * Lorem Ipsum * Lorem Ipsum</a:t>
            </a:r>
          </a:p>
        </p:txBody>
      </p:sp>
      <p:pic>
        <p:nvPicPr>
          <p:cNvPr id="55" name="Picture 54">
            <a:hlinkClick r:id="rId12"/>
            <a:extLst>
              <a:ext uri="{FF2B5EF4-FFF2-40B4-BE49-F238E27FC236}">
                <a16:creationId xmlns:a16="http://schemas.microsoft.com/office/drawing/2014/main" id="{4E80F574-5A5B-41E5-BA60-D18F1B0D5251}"/>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2009120" y="6807797"/>
            <a:ext cx="182880" cy="50203"/>
          </a:xfrm>
          <a:prstGeom prst="rect">
            <a:avLst/>
          </a:prstGeom>
        </p:spPr>
      </p:pic>
    </p:spTree>
    <p:extLst>
      <p:ext uri="{BB962C8B-B14F-4D97-AF65-F5344CB8AC3E}">
        <p14:creationId xmlns:p14="http://schemas.microsoft.com/office/powerpoint/2010/main" val="8929978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003892"/>
          </a:xfrm>
        </p:spPr>
        <p:txBody>
          <a:bodyPr/>
          <a:lstStyle/>
          <a:p>
            <a:r>
              <a:rPr lang="en-US" dirty="0">
                <a:solidFill>
                  <a:schemeClr val="bg1"/>
                </a:solidFill>
              </a:rPr>
              <a:t>Menu Template</a:t>
            </a:r>
          </a:p>
        </p:txBody>
      </p:sp>
      <p:sp>
        <p:nvSpPr>
          <p:cNvPr id="3" name="Subtitle 2"/>
          <p:cNvSpPr>
            <a:spLocks noGrp="1"/>
          </p:cNvSpPr>
          <p:nvPr>
            <p:ph type="subTitle" idx="1"/>
          </p:nvPr>
        </p:nvSpPr>
        <p:spPr>
          <a:xfrm>
            <a:off x="1524000" y="2456283"/>
            <a:ext cx="9144000" cy="2275464"/>
          </a:xfrm>
        </p:spPr>
        <p:txBody>
          <a:bodyPr>
            <a:noAutofit/>
          </a:bodyPr>
          <a:lstStyle/>
          <a:p>
            <a:r>
              <a:rPr lang="en-US" sz="2000" dirty="0">
                <a:solidFill>
                  <a:schemeClr val="bg1"/>
                </a:solidFill>
                <a:latin typeface="Candara" panose="020E0502030303020204" pitchFamily="34" charset="0"/>
              </a:rPr>
              <a:t>To find and download more Menu slides, navigate to our PowerPoint website, then click the menu link in the header navigation menu (or click link below). </a:t>
            </a:r>
          </a:p>
          <a:p>
            <a:r>
              <a:rPr lang="en-US" sz="2000" b="1" dirty="0">
                <a:solidFill>
                  <a:schemeClr val="bg1"/>
                </a:solidFill>
                <a:latin typeface="Candara" panose="020E0502030303020204" pitchFamily="34" charset="0"/>
              </a:rPr>
              <a:t> </a:t>
            </a:r>
            <a:r>
              <a:rPr lang="en-US" sz="2000" b="1" dirty="0">
                <a:solidFill>
                  <a:schemeClr val="bg1"/>
                </a:solidFill>
                <a:latin typeface="Candara" panose="020E0502030303020204" pitchFamily="34" charset="0"/>
                <a:hlinkClick r:id="rId2"/>
              </a:rPr>
              <a:t>http://menu.sage-fox.com/</a:t>
            </a:r>
            <a:endParaRPr lang="en-US" sz="2000" b="1"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We would appreciate if you could leave a rate/review for any product you download. This will help us understand what we are doing right &amp; what we are doing wrong… so we can provide better quality in the future</a:t>
            </a:r>
          </a:p>
          <a:p>
            <a:endParaRPr lang="en-US" sz="2000" b="1" dirty="0">
              <a:solidFill>
                <a:schemeClr val="bg1"/>
              </a:solidFill>
              <a:latin typeface="Candara" panose="020E0502030303020204" pitchFamily="34" charset="0"/>
            </a:endParaRPr>
          </a:p>
        </p:txBody>
      </p:sp>
      <p:pic>
        <p:nvPicPr>
          <p:cNvPr id="27" name="Picture 26">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009120" y="6807797"/>
            <a:ext cx="182880" cy="50203"/>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3000" dirty="0">
                <a:solidFill>
                  <a:schemeClr val="bg1"/>
                </a:solidFill>
                <a:latin typeface="Bernard MT Condensed" panose="02050806060905020404" pitchFamily="18" charset="0"/>
              </a:rPr>
              <a:t>Please help us keep our website active. </a:t>
            </a:r>
          </a:p>
        </p:txBody>
      </p:sp>
      <p:pic>
        <p:nvPicPr>
          <p:cNvPr id="5" name="Picture 4">
            <a:hlinkClick r:id="rId2"/>
            <a:extLst>
              <a:ext uri="{FF2B5EF4-FFF2-40B4-BE49-F238E27FC236}">
                <a16:creationId xmlns:a16="http://schemas.microsoft.com/office/drawing/2014/main" id="{1F854CE7-1ABF-4422-9FBD-01A8B98B128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009120" y="6807797"/>
            <a:ext cx="182880" cy="50203"/>
          </a:xfrm>
          <a:prstGeom prst="rect">
            <a:avLst/>
          </a:prstGeom>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2015-2020 sage-fox.com</a:t>
            </a:r>
          </a:p>
        </p:txBody>
      </p:sp>
      <p:pic>
        <p:nvPicPr>
          <p:cNvPr id="9" name="Picture 8">
            <a:hlinkClick r:id="rId2"/>
            <a:extLst>
              <a:ext uri="{FF2B5EF4-FFF2-40B4-BE49-F238E27FC236}">
                <a16:creationId xmlns:a16="http://schemas.microsoft.com/office/drawing/2014/main" id="{3961F230-E257-4599-BFC9-C84A6EED392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917680" y="6783186"/>
            <a:ext cx="274320" cy="74814"/>
          </a:xfrm>
          <a:prstGeom prst="rect">
            <a:avLst/>
          </a:prstGeom>
        </p:spPr>
      </p:pic>
    </p:spTree>
    <p:extLst>
      <p:ext uri="{BB962C8B-B14F-4D97-AF65-F5344CB8AC3E}">
        <p14:creationId xmlns:p14="http://schemas.microsoft.com/office/powerpoint/2010/main" val="14246693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1592</TotalTime>
  <Words>874</Words>
  <Application>Microsoft Office PowerPoint</Application>
  <PresentationFormat>Widescreen</PresentationFormat>
  <Paragraphs>74</Paragraphs>
  <Slides>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Arial</vt:lpstr>
      <vt:lpstr>Bernard MT Condensed</vt:lpstr>
      <vt:lpstr>Calibri</vt:lpstr>
      <vt:lpstr>Calibri Light</vt:lpstr>
      <vt:lpstr>Candara</vt:lpstr>
      <vt:lpstr>Century Gothic</vt:lpstr>
      <vt:lpstr>Office Theme</vt:lpstr>
      <vt:lpstr>PowerPoint Presentation</vt:lpstr>
      <vt:lpstr>Menu Template</vt:lpstr>
      <vt:lpstr>Please help us keep our website active. </vt:lpstr>
      <vt:lpstr>Copyright Notice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306</cp:revision>
  <dcterms:created xsi:type="dcterms:W3CDTF">2016-09-28T22:08:47Z</dcterms:created>
  <dcterms:modified xsi:type="dcterms:W3CDTF">2019-11-25T21:03:28Z</dcterms:modified>
</cp:coreProperties>
</file>