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1976" r:id="rId2"/>
    <p:sldId id="367" r:id="rId3"/>
    <p:sldId id="282" r:id="rId4"/>
    <p:sldId id="127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0911910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jpg"/><Relationship Id="rId3" Type="http://schemas.openxmlformats.org/officeDocument/2006/relationships/image" Target="../media/image2.jpg"/><Relationship Id="rId7" Type="http://schemas.openxmlformats.org/officeDocument/2006/relationships/image" Target="../media/image6.jpg"/><Relationship Id="rId12" Type="http://schemas.openxmlformats.org/officeDocument/2006/relationships/image" Target="../media/image10.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11" Type="http://schemas.openxmlformats.org/officeDocument/2006/relationships/hyperlink" Target="http://powerpoint.sage-fox.com/" TargetMode="External"/><Relationship Id="rId5" Type="http://schemas.openxmlformats.org/officeDocument/2006/relationships/image" Target="../media/image4.jpg"/><Relationship Id="rId10" Type="http://schemas.openxmlformats.org/officeDocument/2006/relationships/image" Target="../media/image9.png"/><Relationship Id="rId4" Type="http://schemas.openxmlformats.org/officeDocument/2006/relationships/image" Target="../media/image3.jpg"/><Relationship Id="rId9" Type="http://schemas.openxmlformats.org/officeDocument/2006/relationships/image" Target="../media/image8.jpg"/></Relationships>
</file>

<file path=ppt/slides/_rels/slide2.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hyperlink" Target="http://menu.sage-fox.com/" TargetMode="External"/><Relationship Id="rId1" Type="http://schemas.openxmlformats.org/officeDocument/2006/relationships/slideLayout" Target="../slideLayouts/slideLayout1.xml"/><Relationship Id="rId4" Type="http://schemas.openxmlformats.org/officeDocument/2006/relationships/image" Target="../media/image11.png"/></Relationships>
</file>

<file path=ppt/slides/_rels/slide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 name="Rectangle 129">
            <a:extLst>
              <a:ext uri="{FF2B5EF4-FFF2-40B4-BE49-F238E27FC236}">
                <a16:creationId xmlns:a16="http://schemas.microsoft.com/office/drawing/2014/main" id="{40E7A90D-E5C6-4E36-B7E0-85834D49F5B9}"/>
              </a:ext>
            </a:extLst>
          </p:cNvPr>
          <p:cNvSpPr/>
          <p:nvPr/>
        </p:nvSpPr>
        <p:spPr>
          <a:xfrm>
            <a:off x="0" y="1"/>
            <a:ext cx="12192000" cy="6857999"/>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33" name="Rectangle 132">
            <a:extLst>
              <a:ext uri="{FF2B5EF4-FFF2-40B4-BE49-F238E27FC236}">
                <a16:creationId xmlns:a16="http://schemas.microsoft.com/office/drawing/2014/main" id="{66F598DF-7906-49CE-8A92-2109E40964AC}"/>
              </a:ext>
            </a:extLst>
          </p:cNvPr>
          <p:cNvSpPr/>
          <p:nvPr/>
        </p:nvSpPr>
        <p:spPr>
          <a:xfrm>
            <a:off x="-1" y="0"/>
            <a:ext cx="12192000" cy="6857999"/>
          </a:xfrm>
          <a:prstGeom prst="rect">
            <a:avLst/>
          </a:prstGeom>
          <a:solidFill>
            <a:schemeClr val="bg1">
              <a:alpha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3" name="TextBox 12">
            <a:extLst>
              <a:ext uri="{FF2B5EF4-FFF2-40B4-BE49-F238E27FC236}">
                <a16:creationId xmlns:a16="http://schemas.microsoft.com/office/drawing/2014/main" id="{A748BC13-AF12-44BC-9F97-22732BDF1DF1}"/>
              </a:ext>
            </a:extLst>
          </p:cNvPr>
          <p:cNvSpPr txBox="1"/>
          <p:nvPr/>
        </p:nvSpPr>
        <p:spPr>
          <a:xfrm>
            <a:off x="330888" y="1643605"/>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01</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14" name="TextBox 13">
            <a:extLst>
              <a:ext uri="{FF2B5EF4-FFF2-40B4-BE49-F238E27FC236}">
                <a16:creationId xmlns:a16="http://schemas.microsoft.com/office/drawing/2014/main" id="{4D6B1CB2-AEAA-4FEA-8C82-5C7E4C269B33}"/>
              </a:ext>
            </a:extLst>
          </p:cNvPr>
          <p:cNvSpPr txBox="1"/>
          <p:nvPr/>
        </p:nvSpPr>
        <p:spPr>
          <a:xfrm>
            <a:off x="2239186" y="1949369"/>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 name="Rectangle 6">
            <a:extLst>
              <a:ext uri="{FF2B5EF4-FFF2-40B4-BE49-F238E27FC236}">
                <a16:creationId xmlns:a16="http://schemas.microsoft.com/office/drawing/2014/main" id="{B54916FD-756A-4A35-AEB9-C897AB98BAB0}"/>
              </a:ext>
            </a:extLst>
          </p:cNvPr>
          <p:cNvSpPr/>
          <p:nvPr/>
        </p:nvSpPr>
        <p:spPr>
          <a:xfrm>
            <a:off x="457200" y="365760"/>
            <a:ext cx="2103120" cy="1157468"/>
          </a:xfrm>
          <a:prstGeom prst="rect">
            <a:avLst/>
          </a:prstGeom>
          <a:blipFill>
            <a:blip r:embed="rId3"/>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5" name="Rectangle 14">
            <a:extLst>
              <a:ext uri="{FF2B5EF4-FFF2-40B4-BE49-F238E27FC236}">
                <a16:creationId xmlns:a16="http://schemas.microsoft.com/office/drawing/2014/main" id="{7F93E8A0-04B0-4B42-A15A-7EFF09364F76}"/>
              </a:ext>
            </a:extLst>
          </p:cNvPr>
          <p:cNvSpPr/>
          <p:nvPr/>
        </p:nvSpPr>
        <p:spPr>
          <a:xfrm>
            <a:off x="457200" y="1133286"/>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2" name="TextBox 11">
            <a:extLst>
              <a:ext uri="{FF2B5EF4-FFF2-40B4-BE49-F238E27FC236}">
                <a16:creationId xmlns:a16="http://schemas.microsoft.com/office/drawing/2014/main" id="{675251CA-A40E-40F9-AEB0-CA1C1CE2ED38}"/>
              </a:ext>
            </a:extLst>
          </p:cNvPr>
          <p:cNvSpPr txBox="1"/>
          <p:nvPr/>
        </p:nvSpPr>
        <p:spPr>
          <a:xfrm>
            <a:off x="465304" y="1119240"/>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8" name="Rectangle 7">
            <a:extLst>
              <a:ext uri="{FF2B5EF4-FFF2-40B4-BE49-F238E27FC236}">
                <a16:creationId xmlns:a16="http://schemas.microsoft.com/office/drawing/2014/main" id="{9374DE7B-B672-48C6-9103-9A9410A1C436}"/>
              </a:ext>
            </a:extLst>
          </p:cNvPr>
          <p:cNvSpPr/>
          <p:nvPr/>
        </p:nvSpPr>
        <p:spPr>
          <a:xfrm>
            <a:off x="6309360" y="365760"/>
            <a:ext cx="2095017" cy="1157468"/>
          </a:xfrm>
          <a:prstGeom prst="rect">
            <a:avLst/>
          </a:prstGeom>
          <a:blipFill>
            <a:blip r:embed="rId4"/>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7" name="Rectangle 16">
            <a:extLst>
              <a:ext uri="{FF2B5EF4-FFF2-40B4-BE49-F238E27FC236}">
                <a16:creationId xmlns:a16="http://schemas.microsoft.com/office/drawing/2014/main" id="{C592C464-0A58-4D8E-83E0-16C7DAFD6AB1}"/>
              </a:ext>
            </a:extLst>
          </p:cNvPr>
          <p:cNvSpPr/>
          <p:nvPr/>
        </p:nvSpPr>
        <p:spPr>
          <a:xfrm>
            <a:off x="6309360" y="1120908"/>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18" name="TextBox 17">
            <a:extLst>
              <a:ext uri="{FF2B5EF4-FFF2-40B4-BE49-F238E27FC236}">
                <a16:creationId xmlns:a16="http://schemas.microsoft.com/office/drawing/2014/main" id="{0E7729B3-F75B-446C-A2FE-36A78AD8E817}"/>
              </a:ext>
            </a:extLst>
          </p:cNvPr>
          <p:cNvSpPr txBox="1"/>
          <p:nvPr/>
        </p:nvSpPr>
        <p:spPr>
          <a:xfrm>
            <a:off x="6317464" y="1106862"/>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9" name="Rectangle 8">
            <a:extLst>
              <a:ext uri="{FF2B5EF4-FFF2-40B4-BE49-F238E27FC236}">
                <a16:creationId xmlns:a16="http://schemas.microsoft.com/office/drawing/2014/main" id="{3ED95760-0442-449B-98F3-80DE62EDDEC2}"/>
              </a:ext>
            </a:extLst>
          </p:cNvPr>
          <p:cNvSpPr/>
          <p:nvPr/>
        </p:nvSpPr>
        <p:spPr>
          <a:xfrm>
            <a:off x="6309361" y="2899450"/>
            <a:ext cx="2095017" cy="1157468"/>
          </a:xfrm>
          <a:prstGeom prst="rect">
            <a:avLst/>
          </a:prstGeom>
          <a:blipFill>
            <a:blip r:embed="rId5"/>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0" name="Rectangle 19">
            <a:extLst>
              <a:ext uri="{FF2B5EF4-FFF2-40B4-BE49-F238E27FC236}">
                <a16:creationId xmlns:a16="http://schemas.microsoft.com/office/drawing/2014/main" id="{4FDDE370-3769-446D-9BD8-B11CA96D9763}"/>
              </a:ext>
            </a:extLst>
          </p:cNvPr>
          <p:cNvSpPr/>
          <p:nvPr/>
        </p:nvSpPr>
        <p:spPr>
          <a:xfrm>
            <a:off x="6309361" y="365459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1" name="TextBox 20">
            <a:extLst>
              <a:ext uri="{FF2B5EF4-FFF2-40B4-BE49-F238E27FC236}">
                <a16:creationId xmlns:a16="http://schemas.microsoft.com/office/drawing/2014/main" id="{88E594D0-2D67-44CB-93E7-63063BA3F286}"/>
              </a:ext>
            </a:extLst>
          </p:cNvPr>
          <p:cNvSpPr txBox="1"/>
          <p:nvPr/>
        </p:nvSpPr>
        <p:spPr>
          <a:xfrm>
            <a:off x="6317465" y="364055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10" name="Rectangle 9">
            <a:extLst>
              <a:ext uri="{FF2B5EF4-FFF2-40B4-BE49-F238E27FC236}">
                <a16:creationId xmlns:a16="http://schemas.microsoft.com/office/drawing/2014/main" id="{B616C75D-F330-4642-A1A4-9346988ED1EC}"/>
              </a:ext>
            </a:extLst>
          </p:cNvPr>
          <p:cNvSpPr/>
          <p:nvPr/>
        </p:nvSpPr>
        <p:spPr>
          <a:xfrm>
            <a:off x="9239492" y="365760"/>
            <a:ext cx="2095017" cy="1157468"/>
          </a:xfrm>
          <a:prstGeom prst="rect">
            <a:avLst/>
          </a:prstGeom>
          <a:blipFill>
            <a:blip r:embed="rId6"/>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3" name="Rectangle 22">
            <a:extLst>
              <a:ext uri="{FF2B5EF4-FFF2-40B4-BE49-F238E27FC236}">
                <a16:creationId xmlns:a16="http://schemas.microsoft.com/office/drawing/2014/main" id="{A8AA16DC-4418-4099-A29C-E88BFBE8F595}"/>
              </a:ext>
            </a:extLst>
          </p:cNvPr>
          <p:cNvSpPr/>
          <p:nvPr/>
        </p:nvSpPr>
        <p:spPr>
          <a:xfrm>
            <a:off x="9235440" y="112090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24" name="TextBox 23">
            <a:extLst>
              <a:ext uri="{FF2B5EF4-FFF2-40B4-BE49-F238E27FC236}">
                <a16:creationId xmlns:a16="http://schemas.microsoft.com/office/drawing/2014/main" id="{CF41779C-957B-4A28-925E-343D96FF06DD}"/>
              </a:ext>
            </a:extLst>
          </p:cNvPr>
          <p:cNvSpPr txBox="1"/>
          <p:nvPr/>
        </p:nvSpPr>
        <p:spPr>
          <a:xfrm>
            <a:off x="9243544" y="110686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11" name="Rectangle 10">
            <a:extLst>
              <a:ext uri="{FF2B5EF4-FFF2-40B4-BE49-F238E27FC236}">
                <a16:creationId xmlns:a16="http://schemas.microsoft.com/office/drawing/2014/main" id="{4A3FC43B-DD4E-4793-BD85-1E7FFC33DF1C}"/>
              </a:ext>
            </a:extLst>
          </p:cNvPr>
          <p:cNvSpPr/>
          <p:nvPr/>
        </p:nvSpPr>
        <p:spPr>
          <a:xfrm>
            <a:off x="9237238" y="2899919"/>
            <a:ext cx="2095017" cy="1157468"/>
          </a:xfrm>
          <a:prstGeom prst="rect">
            <a:avLst/>
          </a:prstGeom>
          <a:blipFill>
            <a:blip r:embed="rId7"/>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6" name="Rectangle 25">
            <a:extLst>
              <a:ext uri="{FF2B5EF4-FFF2-40B4-BE49-F238E27FC236}">
                <a16:creationId xmlns:a16="http://schemas.microsoft.com/office/drawing/2014/main" id="{D55DFAA3-7021-476D-8837-699F851765C8}"/>
              </a:ext>
            </a:extLst>
          </p:cNvPr>
          <p:cNvSpPr/>
          <p:nvPr/>
        </p:nvSpPr>
        <p:spPr>
          <a:xfrm>
            <a:off x="9235440" y="3655068"/>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27" name="TextBox 26">
            <a:extLst>
              <a:ext uri="{FF2B5EF4-FFF2-40B4-BE49-F238E27FC236}">
                <a16:creationId xmlns:a16="http://schemas.microsoft.com/office/drawing/2014/main" id="{0DCD1F7C-9999-47B5-BF32-4E9288CE8098}"/>
              </a:ext>
            </a:extLst>
          </p:cNvPr>
          <p:cNvSpPr txBox="1"/>
          <p:nvPr/>
        </p:nvSpPr>
        <p:spPr>
          <a:xfrm>
            <a:off x="9243544" y="3641022"/>
            <a:ext cx="1813980" cy="400110"/>
          </a:xfrm>
          <a:prstGeom prst="rect">
            <a:avLst/>
          </a:prstGeom>
          <a:noFill/>
        </p:spPr>
        <p:txBody>
          <a:bodyPr wrap="square" rtlCol="0">
            <a:spAutoFit/>
          </a:bodyPr>
          <a:lstStyle/>
          <a:p>
            <a:r>
              <a:rPr lang="en-US" sz="2000" b="1" dirty="0">
                <a:solidFill>
                  <a:srgbClr val="1E1E1E"/>
                </a:solidFill>
                <a:latin typeface="AR ESSENCE" panose="02000000000000000000" pitchFamily="2" charset="0"/>
              </a:rPr>
              <a:t>- </a:t>
            </a:r>
            <a:r>
              <a:rPr lang="en-US" b="1" spc="100" dirty="0">
                <a:solidFill>
                  <a:srgbClr val="1E1E1E"/>
                </a:solidFill>
                <a:latin typeface="AR ESSENCE" panose="02000000000000000000" pitchFamily="2" charset="0"/>
              </a:rPr>
              <a:t>LOREM IPSUM</a:t>
            </a:r>
          </a:p>
        </p:txBody>
      </p:sp>
      <p:sp>
        <p:nvSpPr>
          <p:cNvPr id="2" name="Rectangle 1">
            <a:extLst>
              <a:ext uri="{FF2B5EF4-FFF2-40B4-BE49-F238E27FC236}">
                <a16:creationId xmlns:a16="http://schemas.microsoft.com/office/drawing/2014/main" id="{BA9E47B9-233C-4455-8B44-19022686EB29}"/>
              </a:ext>
            </a:extLst>
          </p:cNvPr>
          <p:cNvSpPr/>
          <p:nvPr/>
        </p:nvSpPr>
        <p:spPr>
          <a:xfrm>
            <a:off x="3391383" y="1645977"/>
            <a:ext cx="2095017" cy="1157468"/>
          </a:xfrm>
          <a:prstGeom prst="rect">
            <a:avLst/>
          </a:prstGeom>
          <a:blipFill>
            <a:blip r:embed="rId8"/>
            <a:stretch>
              <a:fillRect/>
            </a:stretch>
          </a:blipFill>
          <a:ln w="38100">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29" name="Rectangle 28">
            <a:extLst>
              <a:ext uri="{FF2B5EF4-FFF2-40B4-BE49-F238E27FC236}">
                <a16:creationId xmlns:a16="http://schemas.microsoft.com/office/drawing/2014/main" id="{7A1A7195-1A61-46D6-8856-516F8AA7AF33}"/>
              </a:ext>
            </a:extLst>
          </p:cNvPr>
          <p:cNvSpPr/>
          <p:nvPr/>
        </p:nvSpPr>
        <p:spPr>
          <a:xfrm>
            <a:off x="3383280" y="2399579"/>
            <a:ext cx="2103120" cy="402320"/>
          </a:xfrm>
          <a:prstGeom prst="rect">
            <a:avLst/>
          </a:prstGeom>
          <a:solidFill>
            <a:schemeClr val="tx1">
              <a:alpha val="60000"/>
            </a:schemeClr>
          </a:solidFill>
          <a:ln w="381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1E1E1E"/>
              </a:solidFill>
            </a:endParaRPr>
          </a:p>
        </p:txBody>
      </p:sp>
      <p:sp>
        <p:nvSpPr>
          <p:cNvPr id="30" name="TextBox 29">
            <a:extLst>
              <a:ext uri="{FF2B5EF4-FFF2-40B4-BE49-F238E27FC236}">
                <a16:creationId xmlns:a16="http://schemas.microsoft.com/office/drawing/2014/main" id="{8B2054F3-817A-4576-80C5-9C14C5FD39D4}"/>
              </a:ext>
            </a:extLst>
          </p:cNvPr>
          <p:cNvSpPr txBox="1"/>
          <p:nvPr/>
        </p:nvSpPr>
        <p:spPr>
          <a:xfrm>
            <a:off x="3391384" y="2385533"/>
            <a:ext cx="1813980" cy="400110"/>
          </a:xfrm>
          <a:prstGeom prst="rect">
            <a:avLst/>
          </a:prstGeom>
          <a:noFill/>
        </p:spPr>
        <p:txBody>
          <a:bodyPr wrap="square" rtlCol="0">
            <a:spAutoFit/>
          </a:bodyPr>
          <a:lstStyle/>
          <a:p>
            <a:r>
              <a:rPr lang="en-US" sz="2000" b="1" dirty="0">
                <a:solidFill>
                  <a:schemeClr val="bg1"/>
                </a:solidFill>
                <a:latin typeface="AR ESSENCE" panose="02000000000000000000" pitchFamily="2" charset="0"/>
              </a:rPr>
              <a:t>- </a:t>
            </a:r>
            <a:r>
              <a:rPr lang="en-US" b="1" spc="100" dirty="0">
                <a:solidFill>
                  <a:schemeClr val="bg1"/>
                </a:solidFill>
                <a:latin typeface="AR ESSENCE" panose="02000000000000000000" pitchFamily="2" charset="0"/>
              </a:rPr>
              <a:t>LOREM IPSUM</a:t>
            </a:r>
          </a:p>
        </p:txBody>
      </p:sp>
      <p:sp>
        <p:nvSpPr>
          <p:cNvPr id="38" name="TextBox 37">
            <a:extLst>
              <a:ext uri="{FF2B5EF4-FFF2-40B4-BE49-F238E27FC236}">
                <a16:creationId xmlns:a16="http://schemas.microsoft.com/office/drawing/2014/main" id="{1ABE60E4-2628-422B-BD41-76CB807E7EAC}"/>
              </a:ext>
            </a:extLst>
          </p:cNvPr>
          <p:cNvSpPr txBox="1"/>
          <p:nvPr/>
        </p:nvSpPr>
        <p:spPr>
          <a:xfrm>
            <a:off x="330888" y="220136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02</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39" name="TextBox 38">
            <a:extLst>
              <a:ext uri="{FF2B5EF4-FFF2-40B4-BE49-F238E27FC236}">
                <a16:creationId xmlns:a16="http://schemas.microsoft.com/office/drawing/2014/main" id="{76F2499E-5AE4-444B-A3AC-A0339295487D}"/>
              </a:ext>
            </a:extLst>
          </p:cNvPr>
          <p:cNvSpPr txBox="1"/>
          <p:nvPr/>
        </p:nvSpPr>
        <p:spPr>
          <a:xfrm>
            <a:off x="2239186" y="250712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41" name="TextBox 40">
            <a:extLst>
              <a:ext uri="{FF2B5EF4-FFF2-40B4-BE49-F238E27FC236}">
                <a16:creationId xmlns:a16="http://schemas.microsoft.com/office/drawing/2014/main" id="{B48841C7-8392-46F2-9D52-3E19EF9DEA02}"/>
              </a:ext>
            </a:extLst>
          </p:cNvPr>
          <p:cNvSpPr txBox="1"/>
          <p:nvPr/>
        </p:nvSpPr>
        <p:spPr>
          <a:xfrm>
            <a:off x="330888" y="2786563"/>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03</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42" name="TextBox 41">
            <a:extLst>
              <a:ext uri="{FF2B5EF4-FFF2-40B4-BE49-F238E27FC236}">
                <a16:creationId xmlns:a16="http://schemas.microsoft.com/office/drawing/2014/main" id="{2EE30C94-FCB6-4C2B-8F0F-3C43A47B5A4A}"/>
              </a:ext>
            </a:extLst>
          </p:cNvPr>
          <p:cNvSpPr txBox="1"/>
          <p:nvPr/>
        </p:nvSpPr>
        <p:spPr>
          <a:xfrm>
            <a:off x="2239186" y="309232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44" name="TextBox 43">
            <a:extLst>
              <a:ext uri="{FF2B5EF4-FFF2-40B4-BE49-F238E27FC236}">
                <a16:creationId xmlns:a16="http://schemas.microsoft.com/office/drawing/2014/main" id="{0F605421-E9CF-4607-BE7B-791CC6446F89}"/>
              </a:ext>
            </a:extLst>
          </p:cNvPr>
          <p:cNvSpPr txBox="1"/>
          <p:nvPr/>
        </p:nvSpPr>
        <p:spPr>
          <a:xfrm>
            <a:off x="330888" y="338906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04</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45" name="TextBox 44">
            <a:extLst>
              <a:ext uri="{FF2B5EF4-FFF2-40B4-BE49-F238E27FC236}">
                <a16:creationId xmlns:a16="http://schemas.microsoft.com/office/drawing/2014/main" id="{CAB9DF86-5F7A-4B14-BCEF-A614F060B490}"/>
              </a:ext>
            </a:extLst>
          </p:cNvPr>
          <p:cNvSpPr txBox="1"/>
          <p:nvPr/>
        </p:nvSpPr>
        <p:spPr>
          <a:xfrm>
            <a:off x="2239186" y="369482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47" name="TextBox 46">
            <a:extLst>
              <a:ext uri="{FF2B5EF4-FFF2-40B4-BE49-F238E27FC236}">
                <a16:creationId xmlns:a16="http://schemas.microsoft.com/office/drawing/2014/main" id="{5BCE81FA-977C-4BE2-B20F-F7D8DFE974E8}"/>
              </a:ext>
            </a:extLst>
          </p:cNvPr>
          <p:cNvSpPr txBox="1"/>
          <p:nvPr/>
        </p:nvSpPr>
        <p:spPr>
          <a:xfrm>
            <a:off x="330888" y="399155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05</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48" name="TextBox 47">
            <a:extLst>
              <a:ext uri="{FF2B5EF4-FFF2-40B4-BE49-F238E27FC236}">
                <a16:creationId xmlns:a16="http://schemas.microsoft.com/office/drawing/2014/main" id="{CFBD8FC2-95EC-4D38-8A12-A1980D9D1CE0}"/>
              </a:ext>
            </a:extLst>
          </p:cNvPr>
          <p:cNvSpPr txBox="1"/>
          <p:nvPr/>
        </p:nvSpPr>
        <p:spPr>
          <a:xfrm>
            <a:off x="2239186" y="429732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0" name="TextBox 49">
            <a:extLst>
              <a:ext uri="{FF2B5EF4-FFF2-40B4-BE49-F238E27FC236}">
                <a16:creationId xmlns:a16="http://schemas.microsoft.com/office/drawing/2014/main" id="{3E8118B3-861A-46F6-8A9A-804F234AB333}"/>
              </a:ext>
            </a:extLst>
          </p:cNvPr>
          <p:cNvSpPr txBox="1"/>
          <p:nvPr/>
        </p:nvSpPr>
        <p:spPr>
          <a:xfrm>
            <a:off x="330888" y="452566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06</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51" name="TextBox 50">
            <a:extLst>
              <a:ext uri="{FF2B5EF4-FFF2-40B4-BE49-F238E27FC236}">
                <a16:creationId xmlns:a16="http://schemas.microsoft.com/office/drawing/2014/main" id="{39BFB5B4-0039-4832-A1C3-B7EE4F4FB32C}"/>
              </a:ext>
            </a:extLst>
          </p:cNvPr>
          <p:cNvSpPr txBox="1"/>
          <p:nvPr/>
        </p:nvSpPr>
        <p:spPr>
          <a:xfrm>
            <a:off x="2239186" y="483142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3" name="TextBox 52">
            <a:extLst>
              <a:ext uri="{FF2B5EF4-FFF2-40B4-BE49-F238E27FC236}">
                <a16:creationId xmlns:a16="http://schemas.microsoft.com/office/drawing/2014/main" id="{A9A420A2-59D1-4083-9E60-CA86F0EF5600}"/>
              </a:ext>
            </a:extLst>
          </p:cNvPr>
          <p:cNvSpPr txBox="1"/>
          <p:nvPr/>
        </p:nvSpPr>
        <p:spPr>
          <a:xfrm>
            <a:off x="330888" y="515055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07</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54" name="TextBox 53">
            <a:extLst>
              <a:ext uri="{FF2B5EF4-FFF2-40B4-BE49-F238E27FC236}">
                <a16:creationId xmlns:a16="http://schemas.microsoft.com/office/drawing/2014/main" id="{C331328F-290F-4F10-8DF3-E4B80D297714}"/>
              </a:ext>
            </a:extLst>
          </p:cNvPr>
          <p:cNvSpPr txBox="1"/>
          <p:nvPr/>
        </p:nvSpPr>
        <p:spPr>
          <a:xfrm>
            <a:off x="2239186" y="545632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6" name="TextBox 55">
            <a:extLst>
              <a:ext uri="{FF2B5EF4-FFF2-40B4-BE49-F238E27FC236}">
                <a16:creationId xmlns:a16="http://schemas.microsoft.com/office/drawing/2014/main" id="{EAC4AB6A-1541-449A-BAD0-95DC27CB919D}"/>
              </a:ext>
            </a:extLst>
          </p:cNvPr>
          <p:cNvSpPr txBox="1"/>
          <p:nvPr/>
        </p:nvSpPr>
        <p:spPr>
          <a:xfrm>
            <a:off x="330888" y="5727698"/>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08</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57" name="TextBox 56">
            <a:extLst>
              <a:ext uri="{FF2B5EF4-FFF2-40B4-BE49-F238E27FC236}">
                <a16:creationId xmlns:a16="http://schemas.microsoft.com/office/drawing/2014/main" id="{7A88621B-B18F-4170-AC08-A9D977D0CCD8}"/>
              </a:ext>
            </a:extLst>
          </p:cNvPr>
          <p:cNvSpPr txBox="1"/>
          <p:nvPr/>
        </p:nvSpPr>
        <p:spPr>
          <a:xfrm>
            <a:off x="2239186" y="6033462"/>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59" name="TextBox 58">
            <a:extLst>
              <a:ext uri="{FF2B5EF4-FFF2-40B4-BE49-F238E27FC236}">
                <a16:creationId xmlns:a16="http://schemas.microsoft.com/office/drawing/2014/main" id="{213039E9-05E0-412A-985B-BFE8DBA4729F}"/>
              </a:ext>
            </a:extLst>
          </p:cNvPr>
          <p:cNvSpPr txBox="1"/>
          <p:nvPr/>
        </p:nvSpPr>
        <p:spPr>
          <a:xfrm>
            <a:off x="3291840" y="2867472"/>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09</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0" name="TextBox 59">
            <a:extLst>
              <a:ext uri="{FF2B5EF4-FFF2-40B4-BE49-F238E27FC236}">
                <a16:creationId xmlns:a16="http://schemas.microsoft.com/office/drawing/2014/main" id="{EDF2E3D6-EE25-4FF6-A2EF-36C89DB9DBF6}"/>
              </a:ext>
            </a:extLst>
          </p:cNvPr>
          <p:cNvSpPr txBox="1"/>
          <p:nvPr/>
        </p:nvSpPr>
        <p:spPr>
          <a:xfrm>
            <a:off x="5200138" y="3173236"/>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62" name="TextBox 61">
            <a:extLst>
              <a:ext uri="{FF2B5EF4-FFF2-40B4-BE49-F238E27FC236}">
                <a16:creationId xmlns:a16="http://schemas.microsoft.com/office/drawing/2014/main" id="{DFF0E324-52D0-42DD-8AEF-E8F8F03FA96A}"/>
              </a:ext>
            </a:extLst>
          </p:cNvPr>
          <p:cNvSpPr txBox="1"/>
          <p:nvPr/>
        </p:nvSpPr>
        <p:spPr>
          <a:xfrm>
            <a:off x="3291840" y="342522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10</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3" name="TextBox 62">
            <a:extLst>
              <a:ext uri="{FF2B5EF4-FFF2-40B4-BE49-F238E27FC236}">
                <a16:creationId xmlns:a16="http://schemas.microsoft.com/office/drawing/2014/main" id="{48AD22E0-D08A-4071-84E1-01C3E3CD1186}"/>
              </a:ext>
            </a:extLst>
          </p:cNvPr>
          <p:cNvSpPr txBox="1"/>
          <p:nvPr/>
        </p:nvSpPr>
        <p:spPr>
          <a:xfrm>
            <a:off x="5200138" y="373099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65" name="TextBox 64">
            <a:extLst>
              <a:ext uri="{FF2B5EF4-FFF2-40B4-BE49-F238E27FC236}">
                <a16:creationId xmlns:a16="http://schemas.microsoft.com/office/drawing/2014/main" id="{87B48FF3-513B-45A1-98FD-140C67D02C1F}"/>
              </a:ext>
            </a:extLst>
          </p:cNvPr>
          <p:cNvSpPr txBox="1"/>
          <p:nvPr/>
        </p:nvSpPr>
        <p:spPr>
          <a:xfrm>
            <a:off x="3291840" y="4010430"/>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11</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6" name="TextBox 65">
            <a:extLst>
              <a:ext uri="{FF2B5EF4-FFF2-40B4-BE49-F238E27FC236}">
                <a16:creationId xmlns:a16="http://schemas.microsoft.com/office/drawing/2014/main" id="{95EEEEF1-76D8-4C38-9345-9FFAF9DB5FF4}"/>
              </a:ext>
            </a:extLst>
          </p:cNvPr>
          <p:cNvSpPr txBox="1"/>
          <p:nvPr/>
        </p:nvSpPr>
        <p:spPr>
          <a:xfrm>
            <a:off x="5200138" y="4316194"/>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68" name="TextBox 67">
            <a:extLst>
              <a:ext uri="{FF2B5EF4-FFF2-40B4-BE49-F238E27FC236}">
                <a16:creationId xmlns:a16="http://schemas.microsoft.com/office/drawing/2014/main" id="{50FAA06E-766B-47D8-8CD9-DF4B279602FE}"/>
              </a:ext>
            </a:extLst>
          </p:cNvPr>
          <p:cNvSpPr txBox="1"/>
          <p:nvPr/>
        </p:nvSpPr>
        <p:spPr>
          <a:xfrm>
            <a:off x="3291840" y="461292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12</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69" name="TextBox 68">
            <a:extLst>
              <a:ext uri="{FF2B5EF4-FFF2-40B4-BE49-F238E27FC236}">
                <a16:creationId xmlns:a16="http://schemas.microsoft.com/office/drawing/2014/main" id="{2FCAAD77-B37D-4B43-810A-D9D3AAC0F733}"/>
              </a:ext>
            </a:extLst>
          </p:cNvPr>
          <p:cNvSpPr txBox="1"/>
          <p:nvPr/>
        </p:nvSpPr>
        <p:spPr>
          <a:xfrm>
            <a:off x="5200138" y="491869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1" name="TextBox 70">
            <a:extLst>
              <a:ext uri="{FF2B5EF4-FFF2-40B4-BE49-F238E27FC236}">
                <a16:creationId xmlns:a16="http://schemas.microsoft.com/office/drawing/2014/main" id="{8449BC55-4A6B-42C6-9C38-34C4E7FBCBA6}"/>
              </a:ext>
            </a:extLst>
          </p:cNvPr>
          <p:cNvSpPr txBox="1"/>
          <p:nvPr/>
        </p:nvSpPr>
        <p:spPr>
          <a:xfrm>
            <a:off x="3291840" y="5215424"/>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13</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72" name="TextBox 71">
            <a:extLst>
              <a:ext uri="{FF2B5EF4-FFF2-40B4-BE49-F238E27FC236}">
                <a16:creationId xmlns:a16="http://schemas.microsoft.com/office/drawing/2014/main" id="{10480D4B-B252-4C72-881C-8E6CE86773F6}"/>
              </a:ext>
            </a:extLst>
          </p:cNvPr>
          <p:cNvSpPr txBox="1"/>
          <p:nvPr/>
        </p:nvSpPr>
        <p:spPr>
          <a:xfrm>
            <a:off x="5200138" y="5521188"/>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4" name="TextBox 73">
            <a:extLst>
              <a:ext uri="{FF2B5EF4-FFF2-40B4-BE49-F238E27FC236}">
                <a16:creationId xmlns:a16="http://schemas.microsoft.com/office/drawing/2014/main" id="{AAD54E4E-D85B-4555-ABE0-650070C7BB2E}"/>
              </a:ext>
            </a:extLst>
          </p:cNvPr>
          <p:cNvSpPr txBox="1"/>
          <p:nvPr/>
        </p:nvSpPr>
        <p:spPr>
          <a:xfrm>
            <a:off x="3291840" y="5749527"/>
            <a:ext cx="2189334" cy="553998"/>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14</a:t>
            </a:r>
          </a:p>
          <a:p>
            <a:r>
              <a:rPr lang="en-US" sz="800" i="1" dirty="0">
                <a:solidFill>
                  <a:srgbClr val="1E1E1E"/>
                </a:solidFill>
                <a:latin typeface="Century Gothic" panose="020B0502020202020204" pitchFamily="34" charset="0"/>
              </a:rPr>
              <a:t>Lorem ipsum dolor sit amet, consectetur adipiscing elit.  - - - - - - - - - - - - - - - - - - - -</a:t>
            </a:r>
            <a:endParaRPr lang="en-US" sz="800" b="1" i="1" dirty="0">
              <a:solidFill>
                <a:srgbClr val="1E1E1E"/>
              </a:solidFill>
              <a:latin typeface="Century Gothic" panose="020B0502020202020204" pitchFamily="34" charset="0"/>
            </a:endParaRPr>
          </a:p>
        </p:txBody>
      </p:sp>
      <p:sp>
        <p:nvSpPr>
          <p:cNvPr id="75" name="TextBox 74">
            <a:extLst>
              <a:ext uri="{FF2B5EF4-FFF2-40B4-BE49-F238E27FC236}">
                <a16:creationId xmlns:a16="http://schemas.microsoft.com/office/drawing/2014/main" id="{CDA7F80C-9929-4C1A-9B5A-FE9C283ED074}"/>
              </a:ext>
            </a:extLst>
          </p:cNvPr>
          <p:cNvSpPr txBox="1"/>
          <p:nvPr/>
        </p:nvSpPr>
        <p:spPr>
          <a:xfrm>
            <a:off x="5200138" y="605529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77" name="TextBox 76">
            <a:extLst>
              <a:ext uri="{FF2B5EF4-FFF2-40B4-BE49-F238E27FC236}">
                <a16:creationId xmlns:a16="http://schemas.microsoft.com/office/drawing/2014/main" id="{C71BEA6E-3204-4A12-B24F-F83AC2D9DB8D}"/>
              </a:ext>
            </a:extLst>
          </p:cNvPr>
          <p:cNvSpPr txBox="1"/>
          <p:nvPr/>
        </p:nvSpPr>
        <p:spPr>
          <a:xfrm>
            <a:off x="6217920" y="155448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15</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78" name="TextBox 77">
            <a:extLst>
              <a:ext uri="{FF2B5EF4-FFF2-40B4-BE49-F238E27FC236}">
                <a16:creationId xmlns:a16="http://schemas.microsoft.com/office/drawing/2014/main" id="{90C7550F-D42C-4CFE-86BA-6620D9ABD1F5}"/>
              </a:ext>
            </a:extLst>
          </p:cNvPr>
          <p:cNvSpPr txBox="1"/>
          <p:nvPr/>
        </p:nvSpPr>
        <p:spPr>
          <a:xfrm>
            <a:off x="8080196" y="172305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0" name="TextBox 79">
            <a:extLst>
              <a:ext uri="{FF2B5EF4-FFF2-40B4-BE49-F238E27FC236}">
                <a16:creationId xmlns:a16="http://schemas.microsoft.com/office/drawing/2014/main" id="{5122D713-8BE8-4632-9637-40316EFBE030}"/>
              </a:ext>
            </a:extLst>
          </p:cNvPr>
          <p:cNvSpPr txBox="1"/>
          <p:nvPr/>
        </p:nvSpPr>
        <p:spPr>
          <a:xfrm>
            <a:off x="6217920" y="192024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16</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81" name="TextBox 80">
            <a:extLst>
              <a:ext uri="{FF2B5EF4-FFF2-40B4-BE49-F238E27FC236}">
                <a16:creationId xmlns:a16="http://schemas.microsoft.com/office/drawing/2014/main" id="{6A9065F9-3A46-44B5-A7AF-C54DD04A3267}"/>
              </a:ext>
            </a:extLst>
          </p:cNvPr>
          <p:cNvSpPr txBox="1"/>
          <p:nvPr/>
        </p:nvSpPr>
        <p:spPr>
          <a:xfrm>
            <a:off x="8080196" y="208881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3" name="TextBox 82">
            <a:extLst>
              <a:ext uri="{FF2B5EF4-FFF2-40B4-BE49-F238E27FC236}">
                <a16:creationId xmlns:a16="http://schemas.microsoft.com/office/drawing/2014/main" id="{14F68E41-32C9-4EB3-A2F4-479ECF50E38C}"/>
              </a:ext>
            </a:extLst>
          </p:cNvPr>
          <p:cNvSpPr txBox="1"/>
          <p:nvPr/>
        </p:nvSpPr>
        <p:spPr>
          <a:xfrm>
            <a:off x="6217920" y="228600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17</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84" name="TextBox 83">
            <a:extLst>
              <a:ext uri="{FF2B5EF4-FFF2-40B4-BE49-F238E27FC236}">
                <a16:creationId xmlns:a16="http://schemas.microsoft.com/office/drawing/2014/main" id="{E92AC08B-8DFA-4030-9A28-1236F3FC4915}"/>
              </a:ext>
            </a:extLst>
          </p:cNvPr>
          <p:cNvSpPr txBox="1"/>
          <p:nvPr/>
        </p:nvSpPr>
        <p:spPr>
          <a:xfrm>
            <a:off x="8080196" y="245457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6" name="TextBox 85">
            <a:extLst>
              <a:ext uri="{FF2B5EF4-FFF2-40B4-BE49-F238E27FC236}">
                <a16:creationId xmlns:a16="http://schemas.microsoft.com/office/drawing/2014/main" id="{68F65B08-90BF-42E0-BA44-B288AB0CDE8D}"/>
              </a:ext>
            </a:extLst>
          </p:cNvPr>
          <p:cNvSpPr txBox="1"/>
          <p:nvPr/>
        </p:nvSpPr>
        <p:spPr>
          <a:xfrm>
            <a:off x="6263640" y="422323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18</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87" name="TextBox 86">
            <a:extLst>
              <a:ext uri="{FF2B5EF4-FFF2-40B4-BE49-F238E27FC236}">
                <a16:creationId xmlns:a16="http://schemas.microsoft.com/office/drawing/2014/main" id="{A3175697-26CF-4BA0-84AF-A5AD3570B0AB}"/>
              </a:ext>
            </a:extLst>
          </p:cNvPr>
          <p:cNvSpPr txBox="1"/>
          <p:nvPr/>
        </p:nvSpPr>
        <p:spPr>
          <a:xfrm>
            <a:off x="8125916" y="439180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89" name="TextBox 88">
            <a:extLst>
              <a:ext uri="{FF2B5EF4-FFF2-40B4-BE49-F238E27FC236}">
                <a16:creationId xmlns:a16="http://schemas.microsoft.com/office/drawing/2014/main" id="{DE1DF6DF-FFFA-4DEC-96C1-DDE5DB649068}"/>
              </a:ext>
            </a:extLst>
          </p:cNvPr>
          <p:cNvSpPr txBox="1"/>
          <p:nvPr/>
        </p:nvSpPr>
        <p:spPr>
          <a:xfrm>
            <a:off x="6263640" y="458899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19</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0" name="TextBox 89">
            <a:extLst>
              <a:ext uri="{FF2B5EF4-FFF2-40B4-BE49-F238E27FC236}">
                <a16:creationId xmlns:a16="http://schemas.microsoft.com/office/drawing/2014/main" id="{C80C6356-17C4-484D-835D-F28858004B5D}"/>
              </a:ext>
            </a:extLst>
          </p:cNvPr>
          <p:cNvSpPr txBox="1"/>
          <p:nvPr/>
        </p:nvSpPr>
        <p:spPr>
          <a:xfrm>
            <a:off x="8125916" y="475756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92" name="TextBox 91">
            <a:extLst>
              <a:ext uri="{FF2B5EF4-FFF2-40B4-BE49-F238E27FC236}">
                <a16:creationId xmlns:a16="http://schemas.microsoft.com/office/drawing/2014/main" id="{F0123477-66D1-4153-919D-43FB70A19259}"/>
              </a:ext>
            </a:extLst>
          </p:cNvPr>
          <p:cNvSpPr txBox="1"/>
          <p:nvPr/>
        </p:nvSpPr>
        <p:spPr>
          <a:xfrm>
            <a:off x="6263640" y="495475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20</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3" name="TextBox 92">
            <a:extLst>
              <a:ext uri="{FF2B5EF4-FFF2-40B4-BE49-F238E27FC236}">
                <a16:creationId xmlns:a16="http://schemas.microsoft.com/office/drawing/2014/main" id="{FA536403-453C-49EE-8E1F-D5632AB63E12}"/>
              </a:ext>
            </a:extLst>
          </p:cNvPr>
          <p:cNvSpPr txBox="1"/>
          <p:nvPr/>
        </p:nvSpPr>
        <p:spPr>
          <a:xfrm>
            <a:off x="8114643" y="512332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95" name="TextBox 94">
            <a:extLst>
              <a:ext uri="{FF2B5EF4-FFF2-40B4-BE49-F238E27FC236}">
                <a16:creationId xmlns:a16="http://schemas.microsoft.com/office/drawing/2014/main" id="{FCA674A7-3D07-4B44-AB80-D58581C580C7}"/>
              </a:ext>
            </a:extLst>
          </p:cNvPr>
          <p:cNvSpPr txBox="1"/>
          <p:nvPr/>
        </p:nvSpPr>
        <p:spPr>
          <a:xfrm>
            <a:off x="6263383" y="5321808"/>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21</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6" name="TextBox 95">
            <a:extLst>
              <a:ext uri="{FF2B5EF4-FFF2-40B4-BE49-F238E27FC236}">
                <a16:creationId xmlns:a16="http://schemas.microsoft.com/office/drawing/2014/main" id="{F4C216FD-C45B-49C9-9031-ABB10EFE9AAC}"/>
              </a:ext>
            </a:extLst>
          </p:cNvPr>
          <p:cNvSpPr txBox="1"/>
          <p:nvPr/>
        </p:nvSpPr>
        <p:spPr>
          <a:xfrm>
            <a:off x="8125659" y="549038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98" name="TextBox 97">
            <a:extLst>
              <a:ext uri="{FF2B5EF4-FFF2-40B4-BE49-F238E27FC236}">
                <a16:creationId xmlns:a16="http://schemas.microsoft.com/office/drawing/2014/main" id="{5EDE1EE7-9A9E-4952-853B-6DC440354031}"/>
              </a:ext>
            </a:extLst>
          </p:cNvPr>
          <p:cNvSpPr txBox="1"/>
          <p:nvPr/>
        </p:nvSpPr>
        <p:spPr>
          <a:xfrm>
            <a:off x="6263383" y="5687568"/>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22</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99" name="TextBox 98">
            <a:extLst>
              <a:ext uri="{FF2B5EF4-FFF2-40B4-BE49-F238E27FC236}">
                <a16:creationId xmlns:a16="http://schemas.microsoft.com/office/drawing/2014/main" id="{F4C034A1-9AFB-4AE8-A80A-0F796837C4C1}"/>
              </a:ext>
            </a:extLst>
          </p:cNvPr>
          <p:cNvSpPr txBox="1"/>
          <p:nvPr/>
        </p:nvSpPr>
        <p:spPr>
          <a:xfrm>
            <a:off x="8125659" y="585614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01" name="TextBox 100">
            <a:extLst>
              <a:ext uri="{FF2B5EF4-FFF2-40B4-BE49-F238E27FC236}">
                <a16:creationId xmlns:a16="http://schemas.microsoft.com/office/drawing/2014/main" id="{DE269182-AAA7-43FD-A642-3A217349500F}"/>
              </a:ext>
            </a:extLst>
          </p:cNvPr>
          <p:cNvSpPr txBox="1"/>
          <p:nvPr/>
        </p:nvSpPr>
        <p:spPr>
          <a:xfrm>
            <a:off x="6263383" y="6053328"/>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23</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02" name="TextBox 101">
            <a:extLst>
              <a:ext uri="{FF2B5EF4-FFF2-40B4-BE49-F238E27FC236}">
                <a16:creationId xmlns:a16="http://schemas.microsoft.com/office/drawing/2014/main" id="{2F7A3683-07D0-439E-B299-F7E3C22B9A26}"/>
              </a:ext>
            </a:extLst>
          </p:cNvPr>
          <p:cNvSpPr txBox="1"/>
          <p:nvPr/>
        </p:nvSpPr>
        <p:spPr>
          <a:xfrm>
            <a:off x="8125659" y="622190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04" name="TextBox 103">
            <a:extLst>
              <a:ext uri="{FF2B5EF4-FFF2-40B4-BE49-F238E27FC236}">
                <a16:creationId xmlns:a16="http://schemas.microsoft.com/office/drawing/2014/main" id="{D69A22DC-1630-491F-9C7B-19E98324C905}"/>
              </a:ext>
            </a:extLst>
          </p:cNvPr>
          <p:cNvSpPr txBox="1"/>
          <p:nvPr/>
        </p:nvSpPr>
        <p:spPr>
          <a:xfrm>
            <a:off x="9138774" y="155448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24</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05" name="TextBox 104">
            <a:extLst>
              <a:ext uri="{FF2B5EF4-FFF2-40B4-BE49-F238E27FC236}">
                <a16:creationId xmlns:a16="http://schemas.microsoft.com/office/drawing/2014/main" id="{F996FB45-3A6E-4133-B1C1-62CBCDE8FF9A}"/>
              </a:ext>
            </a:extLst>
          </p:cNvPr>
          <p:cNvSpPr txBox="1"/>
          <p:nvPr/>
        </p:nvSpPr>
        <p:spPr>
          <a:xfrm>
            <a:off x="11001050" y="172305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07" name="TextBox 106">
            <a:extLst>
              <a:ext uri="{FF2B5EF4-FFF2-40B4-BE49-F238E27FC236}">
                <a16:creationId xmlns:a16="http://schemas.microsoft.com/office/drawing/2014/main" id="{45009A6D-F6E0-46D4-ACC9-E9464E7E924D}"/>
              </a:ext>
            </a:extLst>
          </p:cNvPr>
          <p:cNvSpPr txBox="1"/>
          <p:nvPr/>
        </p:nvSpPr>
        <p:spPr>
          <a:xfrm>
            <a:off x="9138774" y="192024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25</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08" name="TextBox 107">
            <a:extLst>
              <a:ext uri="{FF2B5EF4-FFF2-40B4-BE49-F238E27FC236}">
                <a16:creationId xmlns:a16="http://schemas.microsoft.com/office/drawing/2014/main" id="{8386781D-8074-488C-9169-9916CD7AEBB4}"/>
              </a:ext>
            </a:extLst>
          </p:cNvPr>
          <p:cNvSpPr txBox="1"/>
          <p:nvPr/>
        </p:nvSpPr>
        <p:spPr>
          <a:xfrm>
            <a:off x="11001050" y="208881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0" name="TextBox 109">
            <a:extLst>
              <a:ext uri="{FF2B5EF4-FFF2-40B4-BE49-F238E27FC236}">
                <a16:creationId xmlns:a16="http://schemas.microsoft.com/office/drawing/2014/main" id="{F59D37D3-5D68-47CF-91A4-9CE1D4C9E484}"/>
              </a:ext>
            </a:extLst>
          </p:cNvPr>
          <p:cNvSpPr txBox="1"/>
          <p:nvPr/>
        </p:nvSpPr>
        <p:spPr>
          <a:xfrm>
            <a:off x="9138774" y="2286000"/>
            <a:ext cx="2189334" cy="430887"/>
          </a:xfrm>
          <a:prstGeom prst="rect">
            <a:avLst/>
          </a:prstGeom>
          <a:noFill/>
        </p:spPr>
        <p:txBody>
          <a:bodyPr wrap="square" rtlCol="0">
            <a:spAutoFit/>
          </a:bodyPr>
          <a:lstStyle/>
          <a:p>
            <a:r>
              <a:rPr lang="en-US" sz="1400" dirty="0">
                <a:solidFill>
                  <a:srgbClr val="1E1E1E"/>
                </a:solidFill>
                <a:latin typeface="AR ESSENCE" panose="02000000000000000000" pitchFamily="2" charset="0"/>
                <a:ea typeface="Arial Unicode MS" panose="020B0604020202020204" pitchFamily="34" charset="-128"/>
                <a:cs typeface="Arial Unicode MS" panose="020B0604020202020204" pitchFamily="34" charset="-128"/>
              </a:rPr>
              <a:t>LOREM IPSUM DOLOR 26</a:t>
            </a:r>
          </a:p>
          <a:p>
            <a:r>
              <a:rPr lang="en-US" sz="800" i="1" dirty="0">
                <a:solidFill>
                  <a:srgbClr val="1E1E1E"/>
                </a:solidFill>
                <a:latin typeface="Century Gothic" panose="020B0502020202020204" pitchFamily="34" charset="0"/>
              </a:rPr>
              <a:t>Lorem ipsum dolor sit - - - - - - - - - - - - - -</a:t>
            </a:r>
            <a:endParaRPr lang="en-US" sz="800" b="1" i="1" dirty="0">
              <a:solidFill>
                <a:srgbClr val="1E1E1E"/>
              </a:solidFill>
              <a:latin typeface="Century Gothic" panose="020B0502020202020204" pitchFamily="34" charset="0"/>
            </a:endParaRPr>
          </a:p>
        </p:txBody>
      </p:sp>
      <p:sp>
        <p:nvSpPr>
          <p:cNvPr id="111" name="TextBox 110">
            <a:extLst>
              <a:ext uri="{FF2B5EF4-FFF2-40B4-BE49-F238E27FC236}">
                <a16:creationId xmlns:a16="http://schemas.microsoft.com/office/drawing/2014/main" id="{74DF22EE-3DFB-40B3-B851-1097CF844B20}"/>
              </a:ext>
            </a:extLst>
          </p:cNvPr>
          <p:cNvSpPr txBox="1"/>
          <p:nvPr/>
        </p:nvSpPr>
        <p:spPr>
          <a:xfrm>
            <a:off x="11001050" y="2454577"/>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3" name="TextBox 112">
            <a:extLst>
              <a:ext uri="{FF2B5EF4-FFF2-40B4-BE49-F238E27FC236}">
                <a16:creationId xmlns:a16="http://schemas.microsoft.com/office/drawing/2014/main" id="{16FFDBB4-73D9-4909-B4CF-A87EAB201B40}"/>
              </a:ext>
            </a:extLst>
          </p:cNvPr>
          <p:cNvSpPr txBox="1"/>
          <p:nvPr/>
        </p:nvSpPr>
        <p:spPr>
          <a:xfrm>
            <a:off x="9144000" y="4136790"/>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14" name="TextBox 113">
            <a:extLst>
              <a:ext uri="{FF2B5EF4-FFF2-40B4-BE49-F238E27FC236}">
                <a16:creationId xmlns:a16="http://schemas.microsoft.com/office/drawing/2014/main" id="{C8C46A97-6B41-4722-868F-79BFE9B954EE}"/>
              </a:ext>
            </a:extLst>
          </p:cNvPr>
          <p:cNvSpPr txBox="1"/>
          <p:nvPr/>
        </p:nvSpPr>
        <p:spPr>
          <a:xfrm>
            <a:off x="11066166" y="4136790"/>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6" name="TextBox 115">
            <a:extLst>
              <a:ext uri="{FF2B5EF4-FFF2-40B4-BE49-F238E27FC236}">
                <a16:creationId xmlns:a16="http://schemas.microsoft.com/office/drawing/2014/main" id="{B6CDC400-C4D3-4FBA-9B45-6F38EC37477D}"/>
              </a:ext>
            </a:extLst>
          </p:cNvPr>
          <p:cNvSpPr txBox="1"/>
          <p:nvPr/>
        </p:nvSpPr>
        <p:spPr>
          <a:xfrm>
            <a:off x="9144000" y="4319670"/>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17" name="TextBox 116">
            <a:extLst>
              <a:ext uri="{FF2B5EF4-FFF2-40B4-BE49-F238E27FC236}">
                <a16:creationId xmlns:a16="http://schemas.microsoft.com/office/drawing/2014/main" id="{79EE6513-4E16-49BA-8FB7-AEB52370056E}"/>
              </a:ext>
            </a:extLst>
          </p:cNvPr>
          <p:cNvSpPr txBox="1"/>
          <p:nvPr/>
        </p:nvSpPr>
        <p:spPr>
          <a:xfrm>
            <a:off x="11071392" y="4319670"/>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19" name="TextBox 118">
            <a:extLst>
              <a:ext uri="{FF2B5EF4-FFF2-40B4-BE49-F238E27FC236}">
                <a16:creationId xmlns:a16="http://schemas.microsoft.com/office/drawing/2014/main" id="{D018A2BC-85C4-4994-9566-F7752133A4CD}"/>
              </a:ext>
            </a:extLst>
          </p:cNvPr>
          <p:cNvSpPr txBox="1"/>
          <p:nvPr/>
        </p:nvSpPr>
        <p:spPr>
          <a:xfrm>
            <a:off x="9144000" y="4502550"/>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20" name="TextBox 119">
            <a:extLst>
              <a:ext uri="{FF2B5EF4-FFF2-40B4-BE49-F238E27FC236}">
                <a16:creationId xmlns:a16="http://schemas.microsoft.com/office/drawing/2014/main" id="{01CA14BC-D69C-479C-AA2E-A6CF427F1609}"/>
              </a:ext>
            </a:extLst>
          </p:cNvPr>
          <p:cNvSpPr txBox="1"/>
          <p:nvPr/>
        </p:nvSpPr>
        <p:spPr>
          <a:xfrm>
            <a:off x="11071392" y="4502550"/>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21" name="TextBox 120">
            <a:extLst>
              <a:ext uri="{FF2B5EF4-FFF2-40B4-BE49-F238E27FC236}">
                <a16:creationId xmlns:a16="http://schemas.microsoft.com/office/drawing/2014/main" id="{95A2A113-1D47-482E-BE7E-0F44829376B1}"/>
              </a:ext>
            </a:extLst>
          </p:cNvPr>
          <p:cNvSpPr txBox="1"/>
          <p:nvPr/>
        </p:nvSpPr>
        <p:spPr>
          <a:xfrm>
            <a:off x="9150427" y="4695885"/>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22" name="TextBox 121">
            <a:extLst>
              <a:ext uri="{FF2B5EF4-FFF2-40B4-BE49-F238E27FC236}">
                <a16:creationId xmlns:a16="http://schemas.microsoft.com/office/drawing/2014/main" id="{339C04E3-5924-42D8-AAF6-AFB9840F9B97}"/>
              </a:ext>
            </a:extLst>
          </p:cNvPr>
          <p:cNvSpPr txBox="1"/>
          <p:nvPr/>
        </p:nvSpPr>
        <p:spPr>
          <a:xfrm>
            <a:off x="11072593" y="4695885"/>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23" name="TextBox 122">
            <a:extLst>
              <a:ext uri="{FF2B5EF4-FFF2-40B4-BE49-F238E27FC236}">
                <a16:creationId xmlns:a16="http://schemas.microsoft.com/office/drawing/2014/main" id="{15BC1960-73DB-4828-AFD0-66380C3ABA75}"/>
              </a:ext>
            </a:extLst>
          </p:cNvPr>
          <p:cNvSpPr txBox="1"/>
          <p:nvPr/>
        </p:nvSpPr>
        <p:spPr>
          <a:xfrm>
            <a:off x="9156854" y="4891281"/>
            <a:ext cx="2189334" cy="253916"/>
          </a:xfrm>
          <a:prstGeom prst="rect">
            <a:avLst/>
          </a:prstGeom>
          <a:noFill/>
        </p:spPr>
        <p:txBody>
          <a:bodyPr wrap="square" rtlCol="0">
            <a:spAutoFit/>
          </a:bodyPr>
          <a:lstStyle/>
          <a:p>
            <a:r>
              <a:rPr lang="en-US" sz="1050" dirty="0">
                <a:solidFill>
                  <a:srgbClr val="1E1E1E"/>
                </a:solidFill>
                <a:latin typeface="Century Gothic" panose="020B0502020202020204" pitchFamily="34" charset="0"/>
              </a:rPr>
              <a:t>Lorem ipsum dolor sit </a:t>
            </a:r>
            <a:r>
              <a:rPr lang="en-US" sz="800" i="1" dirty="0">
                <a:solidFill>
                  <a:srgbClr val="1E1E1E"/>
                </a:solidFill>
                <a:latin typeface="Century Gothic" panose="020B0502020202020204" pitchFamily="34" charset="0"/>
              </a:rPr>
              <a:t>- - - - - - - - - -</a:t>
            </a:r>
            <a:endParaRPr lang="en-US" sz="800" b="1" i="1" dirty="0">
              <a:solidFill>
                <a:srgbClr val="1E1E1E"/>
              </a:solidFill>
              <a:latin typeface="Century Gothic" panose="020B0502020202020204" pitchFamily="34" charset="0"/>
            </a:endParaRPr>
          </a:p>
        </p:txBody>
      </p:sp>
      <p:sp>
        <p:nvSpPr>
          <p:cNvPr id="124" name="TextBox 123">
            <a:extLst>
              <a:ext uri="{FF2B5EF4-FFF2-40B4-BE49-F238E27FC236}">
                <a16:creationId xmlns:a16="http://schemas.microsoft.com/office/drawing/2014/main" id="{63A2D893-D0B3-42C1-BAB7-B148C6603B95}"/>
              </a:ext>
            </a:extLst>
          </p:cNvPr>
          <p:cNvSpPr txBox="1"/>
          <p:nvPr/>
        </p:nvSpPr>
        <p:spPr>
          <a:xfrm>
            <a:off x="11079020" y="4891281"/>
            <a:ext cx="731520" cy="307777"/>
          </a:xfrm>
          <a:prstGeom prst="rect">
            <a:avLst/>
          </a:prstGeom>
          <a:noFill/>
        </p:spPr>
        <p:txBody>
          <a:bodyPr wrap="square" rtlCol="0">
            <a:spAutoFit/>
          </a:bodyPr>
          <a:lstStyle/>
          <a:p>
            <a:pPr algn="r"/>
            <a:r>
              <a:rPr lang="en-US" sz="1400" b="1" spc="50" dirty="0">
                <a:solidFill>
                  <a:srgbClr val="1E1E1E"/>
                </a:solidFill>
                <a:ea typeface="Arial Unicode MS" panose="020B0604020202020204" pitchFamily="34" charset="-128"/>
                <a:cs typeface="Arial Unicode MS" panose="020B0604020202020204" pitchFamily="34" charset="-128"/>
              </a:rPr>
              <a:t>$1.23</a:t>
            </a:r>
          </a:p>
        </p:txBody>
      </p:sp>
      <p:sp>
        <p:nvSpPr>
          <p:cNvPr id="127" name="Oval 126">
            <a:extLst>
              <a:ext uri="{FF2B5EF4-FFF2-40B4-BE49-F238E27FC236}">
                <a16:creationId xmlns:a16="http://schemas.microsoft.com/office/drawing/2014/main" id="{6E7BBA33-9E4C-4518-9843-362E90988B64}"/>
              </a:ext>
            </a:extLst>
          </p:cNvPr>
          <p:cNvSpPr>
            <a:spLocks noChangeAspect="1"/>
          </p:cNvSpPr>
          <p:nvPr/>
        </p:nvSpPr>
        <p:spPr>
          <a:xfrm>
            <a:off x="9812330" y="5283273"/>
            <a:ext cx="1188720" cy="1188722"/>
          </a:xfrm>
          <a:prstGeom prst="ellipse">
            <a:avLst/>
          </a:prstGeom>
          <a:blipFill>
            <a:blip r:embed="rId9"/>
            <a:stretch>
              <a:fillRect/>
            </a:stretch>
          </a:blipFill>
          <a:ln w="50800">
            <a:solidFill>
              <a:srgbClr val="7F7F7F"/>
            </a:solidFill>
          </a:ln>
          <a:effectLst>
            <a:outerShdw blurRad="50800" dist="127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1E1E1E"/>
              </a:solidFill>
            </a:endParaRPr>
          </a:p>
        </p:txBody>
      </p:sp>
      <p:sp>
        <p:nvSpPr>
          <p:cNvPr id="129" name="TextBox 128">
            <a:extLst>
              <a:ext uri="{FF2B5EF4-FFF2-40B4-BE49-F238E27FC236}">
                <a16:creationId xmlns:a16="http://schemas.microsoft.com/office/drawing/2014/main" id="{236C74B2-36A7-4B49-BDE0-50C37BBB4546}"/>
              </a:ext>
            </a:extLst>
          </p:cNvPr>
          <p:cNvSpPr txBox="1"/>
          <p:nvPr/>
        </p:nvSpPr>
        <p:spPr>
          <a:xfrm>
            <a:off x="9886619" y="6502509"/>
            <a:ext cx="1536604" cy="292388"/>
          </a:xfrm>
          <a:prstGeom prst="rect">
            <a:avLst/>
          </a:prstGeom>
          <a:noFill/>
        </p:spPr>
        <p:txBody>
          <a:bodyPr wrap="square" rtlCol="0">
            <a:spAutoFit/>
          </a:bodyPr>
          <a:lstStyle/>
          <a:p>
            <a:r>
              <a:rPr lang="en-US" sz="1300" dirty="0">
                <a:solidFill>
                  <a:srgbClr val="1E1E1E"/>
                </a:solidFill>
                <a:latin typeface="Century Gothic" panose="020B0502020202020204" pitchFamily="34" charset="0"/>
              </a:rPr>
              <a:t>555-555-1234</a:t>
            </a:r>
          </a:p>
        </p:txBody>
      </p:sp>
      <p:pic>
        <p:nvPicPr>
          <p:cNvPr id="140" name="Picture 139">
            <a:extLst>
              <a:ext uri="{FF2B5EF4-FFF2-40B4-BE49-F238E27FC236}">
                <a16:creationId xmlns:a16="http://schemas.microsoft.com/office/drawing/2014/main" id="{4143E211-A790-450D-9115-525F1DE5614D}"/>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3337560" y="86285"/>
            <a:ext cx="2194560" cy="1420979"/>
          </a:xfrm>
          <a:prstGeom prst="rect">
            <a:avLst/>
          </a:prstGeom>
        </p:spPr>
      </p:pic>
      <p:sp>
        <p:nvSpPr>
          <p:cNvPr id="128" name="Freeform 1">
            <a:extLst>
              <a:ext uri="{FF2B5EF4-FFF2-40B4-BE49-F238E27FC236}">
                <a16:creationId xmlns:a16="http://schemas.microsoft.com/office/drawing/2014/main" id="{7D723A02-7C17-4135-A298-736872CEB879}"/>
              </a:ext>
            </a:extLst>
          </p:cNvPr>
          <p:cNvSpPr>
            <a:spLocks noChangeAspect="1" noChangeArrowheads="1"/>
          </p:cNvSpPr>
          <p:nvPr/>
        </p:nvSpPr>
        <p:spPr bwMode="auto">
          <a:xfrm>
            <a:off x="9594137" y="6516927"/>
            <a:ext cx="230331" cy="228600"/>
          </a:xfrm>
          <a:custGeom>
            <a:avLst/>
            <a:gdLst>
              <a:gd name="T0" fmla="*/ 118 w 588"/>
              <a:gd name="T1" fmla="*/ 253 h 582"/>
              <a:gd name="T2" fmla="*/ 334 w 588"/>
              <a:gd name="T3" fmla="*/ 463 h 582"/>
              <a:gd name="T4" fmla="*/ 402 w 588"/>
              <a:gd name="T5" fmla="*/ 395 h 582"/>
              <a:gd name="T6" fmla="*/ 439 w 588"/>
              <a:gd name="T7" fmla="*/ 389 h 582"/>
              <a:gd name="T8" fmla="*/ 550 w 588"/>
              <a:gd name="T9" fmla="*/ 408 h 582"/>
              <a:gd name="T10" fmla="*/ 587 w 588"/>
              <a:gd name="T11" fmla="*/ 439 h 582"/>
              <a:gd name="T12" fmla="*/ 587 w 588"/>
              <a:gd name="T13" fmla="*/ 550 h 582"/>
              <a:gd name="T14" fmla="*/ 550 w 588"/>
              <a:gd name="T15" fmla="*/ 581 h 582"/>
              <a:gd name="T16" fmla="*/ 0 w 588"/>
              <a:gd name="T17" fmla="*/ 31 h 582"/>
              <a:gd name="T18" fmla="*/ 37 w 588"/>
              <a:gd name="T19" fmla="*/ 0 h 582"/>
              <a:gd name="T20" fmla="*/ 149 w 588"/>
              <a:gd name="T21" fmla="*/ 0 h 582"/>
              <a:gd name="T22" fmla="*/ 179 w 588"/>
              <a:gd name="T23" fmla="*/ 31 h 582"/>
              <a:gd name="T24" fmla="*/ 198 w 588"/>
              <a:gd name="T25" fmla="*/ 148 h 582"/>
              <a:gd name="T26" fmla="*/ 192 w 588"/>
              <a:gd name="T27" fmla="*/ 179 h 582"/>
              <a:gd name="T28" fmla="*/ 118 w 588"/>
              <a:gd name="T29" fmla="*/ 253 h 5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588" h="582">
                <a:moveTo>
                  <a:pt x="118" y="253"/>
                </a:moveTo>
                <a:cubicBezTo>
                  <a:pt x="167" y="346"/>
                  <a:pt x="241" y="420"/>
                  <a:pt x="334" y="463"/>
                </a:cubicBezTo>
                <a:lnTo>
                  <a:pt x="402" y="395"/>
                </a:lnTo>
                <a:cubicBezTo>
                  <a:pt x="414" y="383"/>
                  <a:pt x="427" y="383"/>
                  <a:pt x="439" y="389"/>
                </a:cubicBezTo>
                <a:cubicBezTo>
                  <a:pt x="470" y="402"/>
                  <a:pt x="513" y="408"/>
                  <a:pt x="550" y="408"/>
                </a:cubicBezTo>
                <a:cubicBezTo>
                  <a:pt x="575" y="408"/>
                  <a:pt x="587" y="420"/>
                  <a:pt x="587" y="439"/>
                </a:cubicBezTo>
                <a:lnTo>
                  <a:pt x="587" y="550"/>
                </a:lnTo>
                <a:cubicBezTo>
                  <a:pt x="587" y="568"/>
                  <a:pt x="575" y="581"/>
                  <a:pt x="550" y="581"/>
                </a:cubicBezTo>
                <a:cubicBezTo>
                  <a:pt x="247" y="581"/>
                  <a:pt x="0" y="340"/>
                  <a:pt x="0" y="31"/>
                </a:cubicBezTo>
                <a:cubicBezTo>
                  <a:pt x="0" y="12"/>
                  <a:pt x="19" y="0"/>
                  <a:pt x="37" y="0"/>
                </a:cubicBezTo>
                <a:lnTo>
                  <a:pt x="149" y="0"/>
                </a:lnTo>
                <a:cubicBezTo>
                  <a:pt x="167" y="0"/>
                  <a:pt x="179" y="12"/>
                  <a:pt x="179" y="31"/>
                </a:cubicBezTo>
                <a:cubicBezTo>
                  <a:pt x="179" y="74"/>
                  <a:pt x="186" y="111"/>
                  <a:pt x="198" y="148"/>
                </a:cubicBezTo>
                <a:cubicBezTo>
                  <a:pt x="204" y="160"/>
                  <a:pt x="198" y="173"/>
                  <a:pt x="192" y="179"/>
                </a:cubicBezTo>
                <a:lnTo>
                  <a:pt x="118" y="253"/>
                </a:lnTo>
              </a:path>
            </a:pathLst>
          </a:custGeom>
          <a:solidFill>
            <a:srgbClr val="1E1E1E"/>
          </a:solidFill>
          <a:ln>
            <a:noFill/>
          </a:ln>
          <a:effectLst/>
        </p:spPr>
        <p:txBody>
          <a:bodyPr wrap="none" anchor="ctr"/>
          <a:lstStyle/>
          <a:p>
            <a:endParaRPr lang="en-US">
              <a:solidFill>
                <a:srgbClr val="1E1E1E"/>
              </a:solidFill>
              <a:latin typeface="Century Gothic" panose="020B0502020202020204" pitchFamily="34" charset="0"/>
            </a:endParaRPr>
          </a:p>
        </p:txBody>
      </p:sp>
      <p:pic>
        <p:nvPicPr>
          <p:cNvPr id="88" name="Picture 87">
            <a:hlinkClick r:id="rId11"/>
            <a:extLst>
              <a:ext uri="{FF2B5EF4-FFF2-40B4-BE49-F238E27FC236}">
                <a16:creationId xmlns:a16="http://schemas.microsoft.com/office/drawing/2014/main" id="{34D3C536-4AE6-4DC4-B1A3-0A06EB32F323}"/>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4155779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1003892"/>
          </a:xfrm>
        </p:spPr>
        <p:txBody>
          <a:bodyPr/>
          <a:lstStyle/>
          <a:p>
            <a:r>
              <a:rPr lang="en-US" dirty="0">
                <a:solidFill>
                  <a:schemeClr val="bg1"/>
                </a:solidFill>
              </a:rPr>
              <a:t>Menu Template</a:t>
            </a:r>
          </a:p>
        </p:txBody>
      </p:sp>
      <p:sp>
        <p:nvSpPr>
          <p:cNvPr id="3" name="Subtitle 2"/>
          <p:cNvSpPr>
            <a:spLocks noGrp="1"/>
          </p:cNvSpPr>
          <p:nvPr>
            <p:ph type="subTitle" idx="1"/>
          </p:nvPr>
        </p:nvSpPr>
        <p:spPr>
          <a:xfrm>
            <a:off x="1524000" y="2456283"/>
            <a:ext cx="9144000" cy="2275464"/>
          </a:xfrm>
        </p:spPr>
        <p:txBody>
          <a:bodyPr>
            <a:noAutofit/>
          </a:bodyPr>
          <a:lstStyle/>
          <a:p>
            <a:r>
              <a:rPr lang="en-US" sz="2000" dirty="0">
                <a:solidFill>
                  <a:schemeClr val="bg1"/>
                </a:solidFill>
                <a:latin typeface="Candara" panose="020E0502030303020204" pitchFamily="34" charset="0"/>
              </a:rPr>
              <a:t>To find and download more Menu slides, navigate to our PowerPoint website, then click the menu link in the header navigation menu (or click link below). </a:t>
            </a:r>
          </a:p>
          <a:p>
            <a:r>
              <a:rPr lang="en-US" sz="2000" b="1" dirty="0">
                <a:solidFill>
                  <a:schemeClr val="bg1"/>
                </a:solidFill>
                <a:latin typeface="Candara" panose="020E0502030303020204" pitchFamily="34" charset="0"/>
              </a:rPr>
              <a:t> </a:t>
            </a:r>
            <a:r>
              <a:rPr lang="en-US" sz="2000" b="1" dirty="0">
                <a:solidFill>
                  <a:schemeClr val="bg1"/>
                </a:solidFill>
                <a:latin typeface="Candara" panose="020E0502030303020204" pitchFamily="34" charset="0"/>
                <a:hlinkClick r:id="rId2"/>
              </a:rPr>
              <a:t>http://menu.sage-fox.com/</a:t>
            </a:r>
            <a:endParaRPr lang="en-US" sz="2000" b="1"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We would appreciate if you could leave a rate/review for any product you download. This will help us understand what we are doing right &amp; what we are doing wrong… so we can provide better quality in the future</a:t>
            </a:r>
          </a:p>
          <a:p>
            <a:endParaRPr lang="en-US" sz="2000" b="1" dirty="0">
              <a:solidFill>
                <a:schemeClr val="bg1"/>
              </a:solidFill>
              <a:latin typeface="Candara" panose="020E0502030303020204" pitchFamily="34" charset="0"/>
            </a:endParaRPr>
          </a:p>
        </p:txBody>
      </p:sp>
      <p:pic>
        <p:nvPicPr>
          <p:cNvPr id="27" name="Picture 26">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3000" dirty="0">
                <a:solidFill>
                  <a:schemeClr val="bg1"/>
                </a:solidFill>
                <a:latin typeface="Bernard MT Condensed" panose="02050806060905020404" pitchFamily="18" charset="0"/>
              </a:rPr>
              <a:t>Please help us keep our website active. </a:t>
            </a:r>
          </a:p>
        </p:txBody>
      </p:sp>
      <p:pic>
        <p:nvPicPr>
          <p:cNvPr id="5" name="Picture 4">
            <a:hlinkClick r:id="rId2"/>
            <a:extLst>
              <a:ext uri="{FF2B5EF4-FFF2-40B4-BE49-F238E27FC236}">
                <a16:creationId xmlns:a16="http://schemas.microsoft.com/office/drawing/2014/main" id="{1F854CE7-1ABF-4422-9FBD-01A8B98B128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009120" y="6807797"/>
            <a:ext cx="182880" cy="50203"/>
          </a:xfrm>
          <a:prstGeom prst="rect">
            <a:avLst/>
          </a:prstGeom>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2015-2020 sage-fox.com</a:t>
            </a:r>
          </a:p>
        </p:txBody>
      </p:sp>
      <p:pic>
        <p:nvPicPr>
          <p:cNvPr id="9" name="Picture 8">
            <a:hlinkClick r:id="rId2"/>
            <a:extLst>
              <a:ext uri="{FF2B5EF4-FFF2-40B4-BE49-F238E27FC236}">
                <a16:creationId xmlns:a16="http://schemas.microsoft.com/office/drawing/2014/main" id="{3961F230-E257-4599-BFC9-C84A6EED392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917680" y="6783186"/>
            <a:ext cx="274320" cy="74814"/>
          </a:xfrm>
          <a:prstGeom prst="rect">
            <a:avLst/>
          </a:prstGeom>
        </p:spPr>
      </p:pic>
    </p:spTree>
    <p:extLst>
      <p:ext uri="{BB962C8B-B14F-4D97-AF65-F5344CB8AC3E}">
        <p14:creationId xmlns:p14="http://schemas.microsoft.com/office/powerpoint/2010/main" val="142466935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1582</TotalTime>
  <Words>1496</Words>
  <Application>Microsoft Office PowerPoint</Application>
  <PresentationFormat>Widescreen</PresentationFormat>
  <Paragraphs>119</Paragraphs>
  <Slides>4</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4</vt:i4>
      </vt:variant>
    </vt:vector>
  </HeadingPairs>
  <TitlesOfParts>
    <vt:vector size="12" baseType="lpstr">
      <vt:lpstr>AR ESSENCE</vt:lpstr>
      <vt:lpstr>Arial</vt:lpstr>
      <vt:lpstr>Bernard MT Condensed</vt:lpstr>
      <vt:lpstr>Calibri</vt:lpstr>
      <vt:lpstr>Calibri Light</vt:lpstr>
      <vt:lpstr>Candara</vt:lpstr>
      <vt:lpstr>Century Gothic</vt:lpstr>
      <vt:lpstr>Office Theme</vt:lpstr>
      <vt:lpstr>PowerPoint Presentation</vt:lpstr>
      <vt:lpstr>Menu Template</vt:lpstr>
      <vt:lpstr>Please help us keep our website active. </vt:lpstr>
      <vt:lpstr>Copyright Notice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310</cp:revision>
  <dcterms:created xsi:type="dcterms:W3CDTF">2016-09-28T22:08:47Z</dcterms:created>
  <dcterms:modified xsi:type="dcterms:W3CDTF">2019-11-27T22:54:43Z</dcterms:modified>
</cp:coreProperties>
</file>