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71"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66590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12" Type="http://schemas.openxmlformats.org/officeDocument/2006/relationships/image" Target="../media/image10.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11" Type="http://schemas.openxmlformats.org/officeDocument/2006/relationships/hyperlink" Target="http://powerpoint.sage-fox.com/" TargetMode="External"/><Relationship Id="rId5" Type="http://schemas.openxmlformats.org/officeDocument/2006/relationships/image" Target="../media/image4.jpg"/><Relationship Id="rId10" Type="http://schemas.openxmlformats.org/officeDocument/2006/relationships/image" Target="../media/image9.png"/><Relationship Id="rId4" Type="http://schemas.openxmlformats.org/officeDocument/2006/relationships/image" Target="../media/image3.jpg"/><Relationship Id="rId9" Type="http://schemas.openxmlformats.org/officeDocument/2006/relationships/image" Target="../media/image8.jpg"/></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menu.sage-fox.com/" TargetMode="Externa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Rectangle 129">
            <a:extLst>
              <a:ext uri="{FF2B5EF4-FFF2-40B4-BE49-F238E27FC236}">
                <a16:creationId xmlns:a16="http://schemas.microsoft.com/office/drawing/2014/main" id="{40E7A90D-E5C6-4E36-B7E0-85834D49F5B9}"/>
              </a:ext>
            </a:extLst>
          </p:cNvPr>
          <p:cNvSpPr/>
          <p:nvPr/>
        </p:nvSpPr>
        <p:spPr>
          <a:xfrm>
            <a:off x="0" y="1"/>
            <a:ext cx="12192000"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1E1E"/>
              </a:solidFill>
            </a:endParaRPr>
          </a:p>
        </p:txBody>
      </p:sp>
      <p:sp>
        <p:nvSpPr>
          <p:cNvPr id="13" name="TextBox 12">
            <a:extLst>
              <a:ext uri="{FF2B5EF4-FFF2-40B4-BE49-F238E27FC236}">
                <a16:creationId xmlns:a16="http://schemas.microsoft.com/office/drawing/2014/main" id="{A748BC13-AF12-44BC-9F97-22732BDF1DF1}"/>
              </a:ext>
            </a:extLst>
          </p:cNvPr>
          <p:cNvSpPr txBox="1"/>
          <p:nvPr/>
        </p:nvSpPr>
        <p:spPr>
          <a:xfrm>
            <a:off x="330888" y="1643605"/>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01</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14" name="TextBox 13">
            <a:extLst>
              <a:ext uri="{FF2B5EF4-FFF2-40B4-BE49-F238E27FC236}">
                <a16:creationId xmlns:a16="http://schemas.microsoft.com/office/drawing/2014/main" id="{4D6B1CB2-AEAA-4FEA-8C82-5C7E4C269B33}"/>
              </a:ext>
            </a:extLst>
          </p:cNvPr>
          <p:cNvSpPr txBox="1"/>
          <p:nvPr/>
        </p:nvSpPr>
        <p:spPr>
          <a:xfrm>
            <a:off x="2239186" y="1949369"/>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7" name="Rectangle 6">
            <a:extLst>
              <a:ext uri="{FF2B5EF4-FFF2-40B4-BE49-F238E27FC236}">
                <a16:creationId xmlns:a16="http://schemas.microsoft.com/office/drawing/2014/main" id="{B54916FD-756A-4A35-AEB9-C897AB98BAB0}"/>
              </a:ext>
            </a:extLst>
          </p:cNvPr>
          <p:cNvSpPr/>
          <p:nvPr/>
        </p:nvSpPr>
        <p:spPr>
          <a:xfrm>
            <a:off x="457200" y="365760"/>
            <a:ext cx="2103120" cy="1157468"/>
          </a:xfrm>
          <a:prstGeom prst="rect">
            <a:avLst/>
          </a:prstGeom>
          <a:blipFill>
            <a:blip r:embed="rId3"/>
            <a:stretch>
              <a:fillRect/>
            </a:stretch>
          </a:blipFill>
          <a:ln w="3810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1E1E"/>
              </a:solidFill>
            </a:endParaRPr>
          </a:p>
        </p:txBody>
      </p:sp>
      <p:sp>
        <p:nvSpPr>
          <p:cNvPr id="15" name="Rectangle 14">
            <a:extLst>
              <a:ext uri="{FF2B5EF4-FFF2-40B4-BE49-F238E27FC236}">
                <a16:creationId xmlns:a16="http://schemas.microsoft.com/office/drawing/2014/main" id="{7F93E8A0-04B0-4B42-A15A-7EFF09364F76}"/>
              </a:ext>
            </a:extLst>
          </p:cNvPr>
          <p:cNvSpPr/>
          <p:nvPr/>
        </p:nvSpPr>
        <p:spPr>
          <a:xfrm>
            <a:off x="457200" y="1133286"/>
            <a:ext cx="2103120" cy="402320"/>
          </a:xfrm>
          <a:prstGeom prst="rect">
            <a:avLst/>
          </a:prstGeom>
          <a:solidFill>
            <a:schemeClr val="tx1">
              <a:alpha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1E1E"/>
              </a:solidFill>
            </a:endParaRPr>
          </a:p>
        </p:txBody>
      </p:sp>
      <p:sp>
        <p:nvSpPr>
          <p:cNvPr id="12" name="TextBox 11">
            <a:extLst>
              <a:ext uri="{FF2B5EF4-FFF2-40B4-BE49-F238E27FC236}">
                <a16:creationId xmlns:a16="http://schemas.microsoft.com/office/drawing/2014/main" id="{675251CA-A40E-40F9-AEB0-CA1C1CE2ED38}"/>
              </a:ext>
            </a:extLst>
          </p:cNvPr>
          <p:cNvSpPr txBox="1"/>
          <p:nvPr/>
        </p:nvSpPr>
        <p:spPr>
          <a:xfrm>
            <a:off x="465304" y="1119240"/>
            <a:ext cx="1813980" cy="400110"/>
          </a:xfrm>
          <a:prstGeom prst="rect">
            <a:avLst/>
          </a:prstGeom>
          <a:noFill/>
        </p:spPr>
        <p:txBody>
          <a:bodyPr wrap="square" rtlCol="0">
            <a:spAutoFit/>
          </a:bodyPr>
          <a:lstStyle/>
          <a:p>
            <a:r>
              <a:rPr lang="en-US" sz="2000" b="1" dirty="0">
                <a:solidFill>
                  <a:schemeClr val="bg1"/>
                </a:solidFill>
                <a:latin typeface="AR ESSENCE" panose="02000000000000000000" pitchFamily="2" charset="0"/>
              </a:rPr>
              <a:t>- </a:t>
            </a:r>
            <a:r>
              <a:rPr lang="en-US" b="1" spc="100" dirty="0">
                <a:solidFill>
                  <a:schemeClr val="bg1"/>
                </a:solidFill>
                <a:latin typeface="AR ESSENCE" panose="02000000000000000000" pitchFamily="2" charset="0"/>
              </a:rPr>
              <a:t>LOREM IPSUM</a:t>
            </a:r>
          </a:p>
        </p:txBody>
      </p:sp>
      <p:sp>
        <p:nvSpPr>
          <p:cNvPr id="8" name="Rectangle 7">
            <a:extLst>
              <a:ext uri="{FF2B5EF4-FFF2-40B4-BE49-F238E27FC236}">
                <a16:creationId xmlns:a16="http://schemas.microsoft.com/office/drawing/2014/main" id="{9374DE7B-B672-48C6-9103-9A9410A1C436}"/>
              </a:ext>
            </a:extLst>
          </p:cNvPr>
          <p:cNvSpPr/>
          <p:nvPr/>
        </p:nvSpPr>
        <p:spPr>
          <a:xfrm>
            <a:off x="6309360" y="365760"/>
            <a:ext cx="2095017" cy="1157468"/>
          </a:xfrm>
          <a:prstGeom prst="rect">
            <a:avLst/>
          </a:prstGeom>
          <a:blipFill>
            <a:blip r:embed="rId4"/>
            <a:stretch>
              <a:fillRect/>
            </a:stretch>
          </a:blipFill>
          <a:ln w="3810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1E1E"/>
              </a:solidFill>
            </a:endParaRPr>
          </a:p>
        </p:txBody>
      </p:sp>
      <p:sp>
        <p:nvSpPr>
          <p:cNvPr id="17" name="Rectangle 16">
            <a:extLst>
              <a:ext uri="{FF2B5EF4-FFF2-40B4-BE49-F238E27FC236}">
                <a16:creationId xmlns:a16="http://schemas.microsoft.com/office/drawing/2014/main" id="{C592C464-0A58-4D8E-83E0-16C7DAFD6AB1}"/>
              </a:ext>
            </a:extLst>
          </p:cNvPr>
          <p:cNvSpPr/>
          <p:nvPr/>
        </p:nvSpPr>
        <p:spPr>
          <a:xfrm>
            <a:off x="6309360" y="1120908"/>
            <a:ext cx="2103120" cy="402320"/>
          </a:xfrm>
          <a:prstGeom prst="rect">
            <a:avLst/>
          </a:prstGeom>
          <a:solidFill>
            <a:schemeClr val="tx1">
              <a:alpha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E1E1E"/>
              </a:solidFill>
            </a:endParaRPr>
          </a:p>
        </p:txBody>
      </p:sp>
      <p:sp>
        <p:nvSpPr>
          <p:cNvPr id="18" name="TextBox 17">
            <a:extLst>
              <a:ext uri="{FF2B5EF4-FFF2-40B4-BE49-F238E27FC236}">
                <a16:creationId xmlns:a16="http://schemas.microsoft.com/office/drawing/2014/main" id="{0E7729B3-F75B-446C-A2FE-36A78AD8E817}"/>
              </a:ext>
            </a:extLst>
          </p:cNvPr>
          <p:cNvSpPr txBox="1"/>
          <p:nvPr/>
        </p:nvSpPr>
        <p:spPr>
          <a:xfrm>
            <a:off x="6317464" y="1106862"/>
            <a:ext cx="1813980" cy="400110"/>
          </a:xfrm>
          <a:prstGeom prst="rect">
            <a:avLst/>
          </a:prstGeom>
          <a:noFill/>
        </p:spPr>
        <p:txBody>
          <a:bodyPr wrap="square" rtlCol="0">
            <a:spAutoFit/>
          </a:bodyPr>
          <a:lstStyle/>
          <a:p>
            <a:r>
              <a:rPr lang="en-US" sz="2000" b="1" dirty="0">
                <a:solidFill>
                  <a:schemeClr val="bg1"/>
                </a:solidFill>
                <a:latin typeface="AR ESSENCE" panose="02000000000000000000" pitchFamily="2" charset="0"/>
              </a:rPr>
              <a:t>- </a:t>
            </a:r>
            <a:r>
              <a:rPr lang="en-US" b="1" spc="100" dirty="0">
                <a:solidFill>
                  <a:schemeClr val="bg1"/>
                </a:solidFill>
                <a:latin typeface="AR ESSENCE" panose="02000000000000000000" pitchFamily="2" charset="0"/>
              </a:rPr>
              <a:t>LOREM IPSUM</a:t>
            </a:r>
          </a:p>
        </p:txBody>
      </p:sp>
      <p:sp>
        <p:nvSpPr>
          <p:cNvPr id="9" name="Rectangle 8">
            <a:extLst>
              <a:ext uri="{FF2B5EF4-FFF2-40B4-BE49-F238E27FC236}">
                <a16:creationId xmlns:a16="http://schemas.microsoft.com/office/drawing/2014/main" id="{3ED95760-0442-449B-98F3-80DE62EDDEC2}"/>
              </a:ext>
            </a:extLst>
          </p:cNvPr>
          <p:cNvSpPr/>
          <p:nvPr/>
        </p:nvSpPr>
        <p:spPr>
          <a:xfrm>
            <a:off x="6309361" y="2899450"/>
            <a:ext cx="2095017" cy="1157468"/>
          </a:xfrm>
          <a:prstGeom prst="rect">
            <a:avLst/>
          </a:prstGeom>
          <a:blipFill>
            <a:blip r:embed="rId5"/>
            <a:stretch>
              <a:fillRect/>
            </a:stretch>
          </a:blipFill>
          <a:ln w="3810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1E1E"/>
              </a:solidFill>
            </a:endParaRPr>
          </a:p>
        </p:txBody>
      </p:sp>
      <p:sp>
        <p:nvSpPr>
          <p:cNvPr id="20" name="Rectangle 19">
            <a:extLst>
              <a:ext uri="{FF2B5EF4-FFF2-40B4-BE49-F238E27FC236}">
                <a16:creationId xmlns:a16="http://schemas.microsoft.com/office/drawing/2014/main" id="{4FDDE370-3769-446D-9BD8-B11CA96D9763}"/>
              </a:ext>
            </a:extLst>
          </p:cNvPr>
          <p:cNvSpPr/>
          <p:nvPr/>
        </p:nvSpPr>
        <p:spPr>
          <a:xfrm>
            <a:off x="6309361" y="3654599"/>
            <a:ext cx="2103120" cy="402320"/>
          </a:xfrm>
          <a:prstGeom prst="rect">
            <a:avLst/>
          </a:prstGeom>
          <a:solidFill>
            <a:schemeClr val="tx1">
              <a:alpha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1E1E"/>
              </a:solidFill>
            </a:endParaRPr>
          </a:p>
        </p:txBody>
      </p:sp>
      <p:sp>
        <p:nvSpPr>
          <p:cNvPr id="21" name="TextBox 20">
            <a:extLst>
              <a:ext uri="{FF2B5EF4-FFF2-40B4-BE49-F238E27FC236}">
                <a16:creationId xmlns:a16="http://schemas.microsoft.com/office/drawing/2014/main" id="{88E594D0-2D67-44CB-93E7-63063BA3F286}"/>
              </a:ext>
            </a:extLst>
          </p:cNvPr>
          <p:cNvSpPr txBox="1"/>
          <p:nvPr/>
        </p:nvSpPr>
        <p:spPr>
          <a:xfrm>
            <a:off x="6317465" y="3640553"/>
            <a:ext cx="1813980" cy="400110"/>
          </a:xfrm>
          <a:prstGeom prst="rect">
            <a:avLst/>
          </a:prstGeom>
          <a:noFill/>
        </p:spPr>
        <p:txBody>
          <a:bodyPr wrap="square" rtlCol="0">
            <a:spAutoFit/>
          </a:bodyPr>
          <a:lstStyle/>
          <a:p>
            <a:r>
              <a:rPr lang="en-US" sz="2000" b="1" dirty="0">
                <a:solidFill>
                  <a:schemeClr val="bg1"/>
                </a:solidFill>
                <a:latin typeface="AR ESSENCE" panose="02000000000000000000" pitchFamily="2" charset="0"/>
              </a:rPr>
              <a:t>- </a:t>
            </a:r>
            <a:r>
              <a:rPr lang="en-US" b="1" spc="100" dirty="0">
                <a:solidFill>
                  <a:schemeClr val="bg1"/>
                </a:solidFill>
                <a:latin typeface="AR ESSENCE" panose="02000000000000000000" pitchFamily="2" charset="0"/>
              </a:rPr>
              <a:t>LOREM IPSUM</a:t>
            </a:r>
          </a:p>
        </p:txBody>
      </p:sp>
      <p:sp>
        <p:nvSpPr>
          <p:cNvPr id="10" name="Rectangle 9">
            <a:extLst>
              <a:ext uri="{FF2B5EF4-FFF2-40B4-BE49-F238E27FC236}">
                <a16:creationId xmlns:a16="http://schemas.microsoft.com/office/drawing/2014/main" id="{B616C75D-F330-4642-A1A4-9346988ED1EC}"/>
              </a:ext>
            </a:extLst>
          </p:cNvPr>
          <p:cNvSpPr/>
          <p:nvPr/>
        </p:nvSpPr>
        <p:spPr>
          <a:xfrm>
            <a:off x="9239492" y="365760"/>
            <a:ext cx="2095017" cy="1157468"/>
          </a:xfrm>
          <a:prstGeom prst="rect">
            <a:avLst/>
          </a:prstGeom>
          <a:blipFill>
            <a:blip r:embed="rId6"/>
            <a:stretch>
              <a:fillRect/>
            </a:stretch>
          </a:blipFill>
          <a:ln w="3810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1E1E"/>
              </a:solidFill>
            </a:endParaRPr>
          </a:p>
        </p:txBody>
      </p:sp>
      <p:sp>
        <p:nvSpPr>
          <p:cNvPr id="23" name="Rectangle 22">
            <a:extLst>
              <a:ext uri="{FF2B5EF4-FFF2-40B4-BE49-F238E27FC236}">
                <a16:creationId xmlns:a16="http://schemas.microsoft.com/office/drawing/2014/main" id="{A8AA16DC-4418-4099-A29C-E88BFBE8F595}"/>
              </a:ext>
            </a:extLst>
          </p:cNvPr>
          <p:cNvSpPr/>
          <p:nvPr/>
        </p:nvSpPr>
        <p:spPr>
          <a:xfrm>
            <a:off x="9235440" y="1120909"/>
            <a:ext cx="2103120" cy="402320"/>
          </a:xfrm>
          <a:prstGeom prst="rect">
            <a:avLst/>
          </a:prstGeom>
          <a:solidFill>
            <a:schemeClr val="tx1">
              <a:alpha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E1E1E"/>
              </a:solidFill>
            </a:endParaRPr>
          </a:p>
        </p:txBody>
      </p:sp>
      <p:sp>
        <p:nvSpPr>
          <p:cNvPr id="24" name="TextBox 23">
            <a:extLst>
              <a:ext uri="{FF2B5EF4-FFF2-40B4-BE49-F238E27FC236}">
                <a16:creationId xmlns:a16="http://schemas.microsoft.com/office/drawing/2014/main" id="{CF41779C-957B-4A28-925E-343D96FF06DD}"/>
              </a:ext>
            </a:extLst>
          </p:cNvPr>
          <p:cNvSpPr txBox="1"/>
          <p:nvPr/>
        </p:nvSpPr>
        <p:spPr>
          <a:xfrm>
            <a:off x="9243544" y="1106863"/>
            <a:ext cx="1813980" cy="400110"/>
          </a:xfrm>
          <a:prstGeom prst="rect">
            <a:avLst/>
          </a:prstGeom>
          <a:noFill/>
        </p:spPr>
        <p:txBody>
          <a:bodyPr wrap="square" rtlCol="0">
            <a:spAutoFit/>
          </a:bodyPr>
          <a:lstStyle/>
          <a:p>
            <a:r>
              <a:rPr lang="en-US" sz="2000" b="1" dirty="0">
                <a:solidFill>
                  <a:schemeClr val="bg1"/>
                </a:solidFill>
                <a:latin typeface="AR ESSENCE" panose="02000000000000000000" pitchFamily="2" charset="0"/>
              </a:rPr>
              <a:t>- </a:t>
            </a:r>
            <a:r>
              <a:rPr lang="en-US" b="1" spc="100" dirty="0">
                <a:solidFill>
                  <a:schemeClr val="bg1"/>
                </a:solidFill>
                <a:latin typeface="AR ESSENCE" panose="02000000000000000000" pitchFamily="2" charset="0"/>
              </a:rPr>
              <a:t>LOREM IPSUM</a:t>
            </a:r>
          </a:p>
        </p:txBody>
      </p:sp>
      <p:sp>
        <p:nvSpPr>
          <p:cNvPr id="11" name="Rectangle 10">
            <a:extLst>
              <a:ext uri="{FF2B5EF4-FFF2-40B4-BE49-F238E27FC236}">
                <a16:creationId xmlns:a16="http://schemas.microsoft.com/office/drawing/2014/main" id="{4A3FC43B-DD4E-4793-BD85-1E7FFC33DF1C}"/>
              </a:ext>
            </a:extLst>
          </p:cNvPr>
          <p:cNvSpPr/>
          <p:nvPr/>
        </p:nvSpPr>
        <p:spPr>
          <a:xfrm>
            <a:off x="9237238" y="2899919"/>
            <a:ext cx="2095017" cy="1157468"/>
          </a:xfrm>
          <a:prstGeom prst="rect">
            <a:avLst/>
          </a:prstGeom>
          <a:blipFill>
            <a:blip r:embed="rId7"/>
            <a:stretch>
              <a:fillRect/>
            </a:stretch>
          </a:blipFill>
          <a:ln w="3810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1E1E"/>
              </a:solidFill>
            </a:endParaRPr>
          </a:p>
        </p:txBody>
      </p:sp>
      <p:sp>
        <p:nvSpPr>
          <p:cNvPr id="26" name="Rectangle 25">
            <a:extLst>
              <a:ext uri="{FF2B5EF4-FFF2-40B4-BE49-F238E27FC236}">
                <a16:creationId xmlns:a16="http://schemas.microsoft.com/office/drawing/2014/main" id="{D55DFAA3-7021-476D-8837-699F851765C8}"/>
              </a:ext>
            </a:extLst>
          </p:cNvPr>
          <p:cNvSpPr/>
          <p:nvPr/>
        </p:nvSpPr>
        <p:spPr>
          <a:xfrm>
            <a:off x="9235440" y="3655068"/>
            <a:ext cx="2103120" cy="402320"/>
          </a:xfrm>
          <a:prstGeom prst="rect">
            <a:avLst/>
          </a:prstGeom>
          <a:solidFill>
            <a:schemeClr val="tx1">
              <a:alpha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E1E1E"/>
              </a:solidFill>
            </a:endParaRPr>
          </a:p>
        </p:txBody>
      </p:sp>
      <p:sp>
        <p:nvSpPr>
          <p:cNvPr id="27" name="TextBox 26">
            <a:extLst>
              <a:ext uri="{FF2B5EF4-FFF2-40B4-BE49-F238E27FC236}">
                <a16:creationId xmlns:a16="http://schemas.microsoft.com/office/drawing/2014/main" id="{0DCD1F7C-9999-47B5-BF32-4E9288CE8098}"/>
              </a:ext>
            </a:extLst>
          </p:cNvPr>
          <p:cNvSpPr txBox="1"/>
          <p:nvPr/>
        </p:nvSpPr>
        <p:spPr>
          <a:xfrm>
            <a:off x="9243544" y="3641022"/>
            <a:ext cx="1813980" cy="400110"/>
          </a:xfrm>
          <a:prstGeom prst="rect">
            <a:avLst/>
          </a:prstGeom>
          <a:noFill/>
        </p:spPr>
        <p:txBody>
          <a:bodyPr wrap="square" rtlCol="0">
            <a:spAutoFit/>
          </a:bodyPr>
          <a:lstStyle/>
          <a:p>
            <a:r>
              <a:rPr lang="en-US" sz="2000" b="1" dirty="0">
                <a:solidFill>
                  <a:srgbClr val="1E1E1E"/>
                </a:solidFill>
                <a:latin typeface="AR ESSENCE" panose="02000000000000000000" pitchFamily="2" charset="0"/>
              </a:rPr>
              <a:t>- </a:t>
            </a:r>
            <a:r>
              <a:rPr lang="en-US" b="1" spc="100" dirty="0">
                <a:solidFill>
                  <a:srgbClr val="1E1E1E"/>
                </a:solidFill>
                <a:latin typeface="AR ESSENCE" panose="02000000000000000000" pitchFamily="2" charset="0"/>
              </a:rPr>
              <a:t>LOREM IPSUM</a:t>
            </a:r>
          </a:p>
        </p:txBody>
      </p:sp>
      <p:sp>
        <p:nvSpPr>
          <p:cNvPr id="2" name="Rectangle 1">
            <a:extLst>
              <a:ext uri="{FF2B5EF4-FFF2-40B4-BE49-F238E27FC236}">
                <a16:creationId xmlns:a16="http://schemas.microsoft.com/office/drawing/2014/main" id="{BA9E47B9-233C-4455-8B44-19022686EB29}"/>
              </a:ext>
            </a:extLst>
          </p:cNvPr>
          <p:cNvSpPr/>
          <p:nvPr/>
        </p:nvSpPr>
        <p:spPr>
          <a:xfrm>
            <a:off x="3391383" y="1645977"/>
            <a:ext cx="2095017" cy="1157468"/>
          </a:xfrm>
          <a:prstGeom prst="rect">
            <a:avLst/>
          </a:prstGeom>
          <a:blipFill>
            <a:blip r:embed="rId8"/>
            <a:stretch>
              <a:fillRect/>
            </a:stretch>
          </a:blipFill>
          <a:ln w="3810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1E1E"/>
              </a:solidFill>
            </a:endParaRPr>
          </a:p>
        </p:txBody>
      </p:sp>
      <p:sp>
        <p:nvSpPr>
          <p:cNvPr id="29" name="Rectangle 28">
            <a:extLst>
              <a:ext uri="{FF2B5EF4-FFF2-40B4-BE49-F238E27FC236}">
                <a16:creationId xmlns:a16="http://schemas.microsoft.com/office/drawing/2014/main" id="{7A1A7195-1A61-46D6-8856-516F8AA7AF33}"/>
              </a:ext>
            </a:extLst>
          </p:cNvPr>
          <p:cNvSpPr/>
          <p:nvPr/>
        </p:nvSpPr>
        <p:spPr>
          <a:xfrm>
            <a:off x="3383280" y="2399579"/>
            <a:ext cx="2103120" cy="402320"/>
          </a:xfrm>
          <a:prstGeom prst="rect">
            <a:avLst/>
          </a:prstGeom>
          <a:solidFill>
            <a:schemeClr val="tx1">
              <a:alpha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E1E1E"/>
              </a:solidFill>
            </a:endParaRPr>
          </a:p>
        </p:txBody>
      </p:sp>
      <p:sp>
        <p:nvSpPr>
          <p:cNvPr id="30" name="TextBox 29">
            <a:extLst>
              <a:ext uri="{FF2B5EF4-FFF2-40B4-BE49-F238E27FC236}">
                <a16:creationId xmlns:a16="http://schemas.microsoft.com/office/drawing/2014/main" id="{8B2054F3-817A-4576-80C5-9C14C5FD39D4}"/>
              </a:ext>
            </a:extLst>
          </p:cNvPr>
          <p:cNvSpPr txBox="1"/>
          <p:nvPr/>
        </p:nvSpPr>
        <p:spPr>
          <a:xfrm>
            <a:off x="3391384" y="2385533"/>
            <a:ext cx="1813980" cy="400110"/>
          </a:xfrm>
          <a:prstGeom prst="rect">
            <a:avLst/>
          </a:prstGeom>
          <a:noFill/>
        </p:spPr>
        <p:txBody>
          <a:bodyPr wrap="square" rtlCol="0">
            <a:spAutoFit/>
          </a:bodyPr>
          <a:lstStyle/>
          <a:p>
            <a:r>
              <a:rPr lang="en-US" sz="2000" b="1" dirty="0">
                <a:solidFill>
                  <a:schemeClr val="bg1"/>
                </a:solidFill>
                <a:latin typeface="AR ESSENCE" panose="02000000000000000000" pitchFamily="2" charset="0"/>
              </a:rPr>
              <a:t>- </a:t>
            </a:r>
            <a:r>
              <a:rPr lang="en-US" b="1" spc="100" dirty="0">
                <a:solidFill>
                  <a:schemeClr val="bg1"/>
                </a:solidFill>
                <a:latin typeface="AR ESSENCE" panose="02000000000000000000" pitchFamily="2" charset="0"/>
              </a:rPr>
              <a:t>LOREM IPSUM</a:t>
            </a:r>
          </a:p>
        </p:txBody>
      </p:sp>
      <p:sp>
        <p:nvSpPr>
          <p:cNvPr id="38" name="TextBox 37">
            <a:extLst>
              <a:ext uri="{FF2B5EF4-FFF2-40B4-BE49-F238E27FC236}">
                <a16:creationId xmlns:a16="http://schemas.microsoft.com/office/drawing/2014/main" id="{1ABE60E4-2628-422B-BD41-76CB807E7EAC}"/>
              </a:ext>
            </a:extLst>
          </p:cNvPr>
          <p:cNvSpPr txBox="1"/>
          <p:nvPr/>
        </p:nvSpPr>
        <p:spPr>
          <a:xfrm>
            <a:off x="330888" y="2201360"/>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02</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39" name="TextBox 38">
            <a:extLst>
              <a:ext uri="{FF2B5EF4-FFF2-40B4-BE49-F238E27FC236}">
                <a16:creationId xmlns:a16="http://schemas.microsoft.com/office/drawing/2014/main" id="{76F2499E-5AE4-444B-A3AC-A0339295487D}"/>
              </a:ext>
            </a:extLst>
          </p:cNvPr>
          <p:cNvSpPr txBox="1"/>
          <p:nvPr/>
        </p:nvSpPr>
        <p:spPr>
          <a:xfrm>
            <a:off x="2239186" y="2507124"/>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41" name="TextBox 40">
            <a:extLst>
              <a:ext uri="{FF2B5EF4-FFF2-40B4-BE49-F238E27FC236}">
                <a16:creationId xmlns:a16="http://schemas.microsoft.com/office/drawing/2014/main" id="{B48841C7-8392-46F2-9D52-3E19EF9DEA02}"/>
              </a:ext>
            </a:extLst>
          </p:cNvPr>
          <p:cNvSpPr txBox="1"/>
          <p:nvPr/>
        </p:nvSpPr>
        <p:spPr>
          <a:xfrm>
            <a:off x="330888" y="2786563"/>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03</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42" name="TextBox 41">
            <a:extLst>
              <a:ext uri="{FF2B5EF4-FFF2-40B4-BE49-F238E27FC236}">
                <a16:creationId xmlns:a16="http://schemas.microsoft.com/office/drawing/2014/main" id="{2EE30C94-FCB6-4C2B-8F0F-3C43A47B5A4A}"/>
              </a:ext>
            </a:extLst>
          </p:cNvPr>
          <p:cNvSpPr txBox="1"/>
          <p:nvPr/>
        </p:nvSpPr>
        <p:spPr>
          <a:xfrm>
            <a:off x="2239186" y="3092327"/>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44" name="TextBox 43">
            <a:extLst>
              <a:ext uri="{FF2B5EF4-FFF2-40B4-BE49-F238E27FC236}">
                <a16:creationId xmlns:a16="http://schemas.microsoft.com/office/drawing/2014/main" id="{0F605421-E9CF-4607-BE7B-791CC6446F89}"/>
              </a:ext>
            </a:extLst>
          </p:cNvPr>
          <p:cNvSpPr txBox="1"/>
          <p:nvPr/>
        </p:nvSpPr>
        <p:spPr>
          <a:xfrm>
            <a:off x="330888" y="3389060"/>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04</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45" name="TextBox 44">
            <a:extLst>
              <a:ext uri="{FF2B5EF4-FFF2-40B4-BE49-F238E27FC236}">
                <a16:creationId xmlns:a16="http://schemas.microsoft.com/office/drawing/2014/main" id="{CAB9DF86-5F7A-4B14-BCEF-A614F060B490}"/>
              </a:ext>
            </a:extLst>
          </p:cNvPr>
          <p:cNvSpPr txBox="1"/>
          <p:nvPr/>
        </p:nvSpPr>
        <p:spPr>
          <a:xfrm>
            <a:off x="2239186" y="3694824"/>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47" name="TextBox 46">
            <a:extLst>
              <a:ext uri="{FF2B5EF4-FFF2-40B4-BE49-F238E27FC236}">
                <a16:creationId xmlns:a16="http://schemas.microsoft.com/office/drawing/2014/main" id="{5BCE81FA-977C-4BE2-B20F-F7D8DFE974E8}"/>
              </a:ext>
            </a:extLst>
          </p:cNvPr>
          <p:cNvSpPr txBox="1"/>
          <p:nvPr/>
        </p:nvSpPr>
        <p:spPr>
          <a:xfrm>
            <a:off x="330888" y="3991557"/>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05</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48" name="TextBox 47">
            <a:extLst>
              <a:ext uri="{FF2B5EF4-FFF2-40B4-BE49-F238E27FC236}">
                <a16:creationId xmlns:a16="http://schemas.microsoft.com/office/drawing/2014/main" id="{CFBD8FC2-95EC-4D38-8A12-A1980D9D1CE0}"/>
              </a:ext>
            </a:extLst>
          </p:cNvPr>
          <p:cNvSpPr txBox="1"/>
          <p:nvPr/>
        </p:nvSpPr>
        <p:spPr>
          <a:xfrm>
            <a:off x="2239186" y="4297321"/>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50" name="TextBox 49">
            <a:extLst>
              <a:ext uri="{FF2B5EF4-FFF2-40B4-BE49-F238E27FC236}">
                <a16:creationId xmlns:a16="http://schemas.microsoft.com/office/drawing/2014/main" id="{3E8118B3-861A-46F6-8A9A-804F234AB333}"/>
              </a:ext>
            </a:extLst>
          </p:cNvPr>
          <p:cNvSpPr txBox="1"/>
          <p:nvPr/>
        </p:nvSpPr>
        <p:spPr>
          <a:xfrm>
            <a:off x="330888" y="4525660"/>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06</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51" name="TextBox 50">
            <a:extLst>
              <a:ext uri="{FF2B5EF4-FFF2-40B4-BE49-F238E27FC236}">
                <a16:creationId xmlns:a16="http://schemas.microsoft.com/office/drawing/2014/main" id="{39BFB5B4-0039-4832-A1C3-B7EE4F4FB32C}"/>
              </a:ext>
            </a:extLst>
          </p:cNvPr>
          <p:cNvSpPr txBox="1"/>
          <p:nvPr/>
        </p:nvSpPr>
        <p:spPr>
          <a:xfrm>
            <a:off x="2239186" y="4831424"/>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53" name="TextBox 52">
            <a:extLst>
              <a:ext uri="{FF2B5EF4-FFF2-40B4-BE49-F238E27FC236}">
                <a16:creationId xmlns:a16="http://schemas.microsoft.com/office/drawing/2014/main" id="{A9A420A2-59D1-4083-9E60-CA86F0EF5600}"/>
              </a:ext>
            </a:extLst>
          </p:cNvPr>
          <p:cNvSpPr txBox="1"/>
          <p:nvPr/>
        </p:nvSpPr>
        <p:spPr>
          <a:xfrm>
            <a:off x="330888" y="5150557"/>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07</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54" name="TextBox 53">
            <a:extLst>
              <a:ext uri="{FF2B5EF4-FFF2-40B4-BE49-F238E27FC236}">
                <a16:creationId xmlns:a16="http://schemas.microsoft.com/office/drawing/2014/main" id="{C331328F-290F-4F10-8DF3-E4B80D297714}"/>
              </a:ext>
            </a:extLst>
          </p:cNvPr>
          <p:cNvSpPr txBox="1"/>
          <p:nvPr/>
        </p:nvSpPr>
        <p:spPr>
          <a:xfrm>
            <a:off x="2239186" y="5456321"/>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56" name="TextBox 55">
            <a:extLst>
              <a:ext uri="{FF2B5EF4-FFF2-40B4-BE49-F238E27FC236}">
                <a16:creationId xmlns:a16="http://schemas.microsoft.com/office/drawing/2014/main" id="{EAC4AB6A-1541-449A-BAD0-95DC27CB919D}"/>
              </a:ext>
            </a:extLst>
          </p:cNvPr>
          <p:cNvSpPr txBox="1"/>
          <p:nvPr/>
        </p:nvSpPr>
        <p:spPr>
          <a:xfrm>
            <a:off x="330888" y="5727698"/>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08</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57" name="TextBox 56">
            <a:extLst>
              <a:ext uri="{FF2B5EF4-FFF2-40B4-BE49-F238E27FC236}">
                <a16:creationId xmlns:a16="http://schemas.microsoft.com/office/drawing/2014/main" id="{7A88621B-B18F-4170-AC08-A9D977D0CCD8}"/>
              </a:ext>
            </a:extLst>
          </p:cNvPr>
          <p:cNvSpPr txBox="1"/>
          <p:nvPr/>
        </p:nvSpPr>
        <p:spPr>
          <a:xfrm>
            <a:off x="2239186" y="6033462"/>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59" name="TextBox 58">
            <a:extLst>
              <a:ext uri="{FF2B5EF4-FFF2-40B4-BE49-F238E27FC236}">
                <a16:creationId xmlns:a16="http://schemas.microsoft.com/office/drawing/2014/main" id="{213039E9-05E0-412A-985B-BFE8DBA4729F}"/>
              </a:ext>
            </a:extLst>
          </p:cNvPr>
          <p:cNvSpPr txBox="1"/>
          <p:nvPr/>
        </p:nvSpPr>
        <p:spPr>
          <a:xfrm>
            <a:off x="3291840" y="2867472"/>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09</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60" name="TextBox 59">
            <a:extLst>
              <a:ext uri="{FF2B5EF4-FFF2-40B4-BE49-F238E27FC236}">
                <a16:creationId xmlns:a16="http://schemas.microsoft.com/office/drawing/2014/main" id="{EDF2E3D6-EE25-4FF6-A2EF-36C89DB9DBF6}"/>
              </a:ext>
            </a:extLst>
          </p:cNvPr>
          <p:cNvSpPr txBox="1"/>
          <p:nvPr/>
        </p:nvSpPr>
        <p:spPr>
          <a:xfrm>
            <a:off x="5200138" y="3173236"/>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62" name="TextBox 61">
            <a:extLst>
              <a:ext uri="{FF2B5EF4-FFF2-40B4-BE49-F238E27FC236}">
                <a16:creationId xmlns:a16="http://schemas.microsoft.com/office/drawing/2014/main" id="{DFF0E324-52D0-42DD-8AEF-E8F8F03FA96A}"/>
              </a:ext>
            </a:extLst>
          </p:cNvPr>
          <p:cNvSpPr txBox="1"/>
          <p:nvPr/>
        </p:nvSpPr>
        <p:spPr>
          <a:xfrm>
            <a:off x="3291840" y="3425227"/>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10</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63" name="TextBox 62">
            <a:extLst>
              <a:ext uri="{FF2B5EF4-FFF2-40B4-BE49-F238E27FC236}">
                <a16:creationId xmlns:a16="http://schemas.microsoft.com/office/drawing/2014/main" id="{48AD22E0-D08A-4071-84E1-01C3E3CD1186}"/>
              </a:ext>
            </a:extLst>
          </p:cNvPr>
          <p:cNvSpPr txBox="1"/>
          <p:nvPr/>
        </p:nvSpPr>
        <p:spPr>
          <a:xfrm>
            <a:off x="5200138" y="3730991"/>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65" name="TextBox 64">
            <a:extLst>
              <a:ext uri="{FF2B5EF4-FFF2-40B4-BE49-F238E27FC236}">
                <a16:creationId xmlns:a16="http://schemas.microsoft.com/office/drawing/2014/main" id="{87B48FF3-513B-45A1-98FD-140C67D02C1F}"/>
              </a:ext>
            </a:extLst>
          </p:cNvPr>
          <p:cNvSpPr txBox="1"/>
          <p:nvPr/>
        </p:nvSpPr>
        <p:spPr>
          <a:xfrm>
            <a:off x="3291840" y="4010430"/>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11</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66" name="TextBox 65">
            <a:extLst>
              <a:ext uri="{FF2B5EF4-FFF2-40B4-BE49-F238E27FC236}">
                <a16:creationId xmlns:a16="http://schemas.microsoft.com/office/drawing/2014/main" id="{95EEEEF1-76D8-4C38-9345-9FFAF9DB5FF4}"/>
              </a:ext>
            </a:extLst>
          </p:cNvPr>
          <p:cNvSpPr txBox="1"/>
          <p:nvPr/>
        </p:nvSpPr>
        <p:spPr>
          <a:xfrm>
            <a:off x="5200138" y="4316194"/>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68" name="TextBox 67">
            <a:extLst>
              <a:ext uri="{FF2B5EF4-FFF2-40B4-BE49-F238E27FC236}">
                <a16:creationId xmlns:a16="http://schemas.microsoft.com/office/drawing/2014/main" id="{50FAA06E-766B-47D8-8CD9-DF4B279602FE}"/>
              </a:ext>
            </a:extLst>
          </p:cNvPr>
          <p:cNvSpPr txBox="1"/>
          <p:nvPr/>
        </p:nvSpPr>
        <p:spPr>
          <a:xfrm>
            <a:off x="3291840" y="4612927"/>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12</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69" name="TextBox 68">
            <a:extLst>
              <a:ext uri="{FF2B5EF4-FFF2-40B4-BE49-F238E27FC236}">
                <a16:creationId xmlns:a16="http://schemas.microsoft.com/office/drawing/2014/main" id="{2FCAAD77-B37D-4B43-810A-D9D3AAC0F733}"/>
              </a:ext>
            </a:extLst>
          </p:cNvPr>
          <p:cNvSpPr txBox="1"/>
          <p:nvPr/>
        </p:nvSpPr>
        <p:spPr>
          <a:xfrm>
            <a:off x="5200138" y="4918691"/>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71" name="TextBox 70">
            <a:extLst>
              <a:ext uri="{FF2B5EF4-FFF2-40B4-BE49-F238E27FC236}">
                <a16:creationId xmlns:a16="http://schemas.microsoft.com/office/drawing/2014/main" id="{8449BC55-4A6B-42C6-9C38-34C4E7FBCBA6}"/>
              </a:ext>
            </a:extLst>
          </p:cNvPr>
          <p:cNvSpPr txBox="1"/>
          <p:nvPr/>
        </p:nvSpPr>
        <p:spPr>
          <a:xfrm>
            <a:off x="3291840" y="5215424"/>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13</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72" name="TextBox 71">
            <a:extLst>
              <a:ext uri="{FF2B5EF4-FFF2-40B4-BE49-F238E27FC236}">
                <a16:creationId xmlns:a16="http://schemas.microsoft.com/office/drawing/2014/main" id="{10480D4B-B252-4C72-881C-8E6CE86773F6}"/>
              </a:ext>
            </a:extLst>
          </p:cNvPr>
          <p:cNvSpPr txBox="1"/>
          <p:nvPr/>
        </p:nvSpPr>
        <p:spPr>
          <a:xfrm>
            <a:off x="5200138" y="5521188"/>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74" name="TextBox 73">
            <a:extLst>
              <a:ext uri="{FF2B5EF4-FFF2-40B4-BE49-F238E27FC236}">
                <a16:creationId xmlns:a16="http://schemas.microsoft.com/office/drawing/2014/main" id="{AAD54E4E-D85B-4555-ABE0-650070C7BB2E}"/>
              </a:ext>
            </a:extLst>
          </p:cNvPr>
          <p:cNvSpPr txBox="1"/>
          <p:nvPr/>
        </p:nvSpPr>
        <p:spPr>
          <a:xfrm>
            <a:off x="3291840" y="5749527"/>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14</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75" name="TextBox 74">
            <a:extLst>
              <a:ext uri="{FF2B5EF4-FFF2-40B4-BE49-F238E27FC236}">
                <a16:creationId xmlns:a16="http://schemas.microsoft.com/office/drawing/2014/main" id="{CDA7F80C-9929-4C1A-9B5A-FE9C283ED074}"/>
              </a:ext>
            </a:extLst>
          </p:cNvPr>
          <p:cNvSpPr txBox="1"/>
          <p:nvPr/>
        </p:nvSpPr>
        <p:spPr>
          <a:xfrm>
            <a:off x="5200138" y="6055291"/>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77" name="TextBox 76">
            <a:extLst>
              <a:ext uri="{FF2B5EF4-FFF2-40B4-BE49-F238E27FC236}">
                <a16:creationId xmlns:a16="http://schemas.microsoft.com/office/drawing/2014/main" id="{C71BEA6E-3204-4A12-B24F-F83AC2D9DB8D}"/>
              </a:ext>
            </a:extLst>
          </p:cNvPr>
          <p:cNvSpPr txBox="1"/>
          <p:nvPr/>
        </p:nvSpPr>
        <p:spPr>
          <a:xfrm>
            <a:off x="6217920" y="1554480"/>
            <a:ext cx="2189334" cy="430887"/>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15</a:t>
            </a:r>
          </a:p>
          <a:p>
            <a:r>
              <a:rPr lang="en-US" sz="800" i="1" dirty="0">
                <a:solidFill>
                  <a:srgbClr val="1E1E1E"/>
                </a:solidFill>
                <a:latin typeface="Century Gothic" panose="020B0502020202020204" pitchFamily="34" charset="0"/>
              </a:rPr>
              <a:t>Lorem ipsum dolor sit - - - - - - - - - - - - - -</a:t>
            </a:r>
            <a:endParaRPr lang="en-US" sz="800" b="1" i="1" dirty="0">
              <a:solidFill>
                <a:srgbClr val="1E1E1E"/>
              </a:solidFill>
              <a:latin typeface="Century Gothic" panose="020B0502020202020204" pitchFamily="34" charset="0"/>
            </a:endParaRPr>
          </a:p>
        </p:txBody>
      </p:sp>
      <p:sp>
        <p:nvSpPr>
          <p:cNvPr id="78" name="TextBox 77">
            <a:extLst>
              <a:ext uri="{FF2B5EF4-FFF2-40B4-BE49-F238E27FC236}">
                <a16:creationId xmlns:a16="http://schemas.microsoft.com/office/drawing/2014/main" id="{90C7550F-D42C-4CFE-86BA-6620D9ABD1F5}"/>
              </a:ext>
            </a:extLst>
          </p:cNvPr>
          <p:cNvSpPr txBox="1"/>
          <p:nvPr/>
        </p:nvSpPr>
        <p:spPr>
          <a:xfrm>
            <a:off x="8080196" y="1723057"/>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80" name="TextBox 79">
            <a:extLst>
              <a:ext uri="{FF2B5EF4-FFF2-40B4-BE49-F238E27FC236}">
                <a16:creationId xmlns:a16="http://schemas.microsoft.com/office/drawing/2014/main" id="{5122D713-8BE8-4632-9637-40316EFBE030}"/>
              </a:ext>
            </a:extLst>
          </p:cNvPr>
          <p:cNvSpPr txBox="1"/>
          <p:nvPr/>
        </p:nvSpPr>
        <p:spPr>
          <a:xfrm>
            <a:off x="6217920" y="1920240"/>
            <a:ext cx="2189334" cy="430887"/>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16</a:t>
            </a:r>
          </a:p>
          <a:p>
            <a:r>
              <a:rPr lang="en-US" sz="800" i="1" dirty="0">
                <a:solidFill>
                  <a:srgbClr val="1E1E1E"/>
                </a:solidFill>
                <a:latin typeface="Century Gothic" panose="020B0502020202020204" pitchFamily="34" charset="0"/>
              </a:rPr>
              <a:t>Lorem ipsum dolor sit - - - - - - - - - - - - - -</a:t>
            </a:r>
            <a:endParaRPr lang="en-US" sz="800" b="1" i="1" dirty="0">
              <a:solidFill>
                <a:srgbClr val="1E1E1E"/>
              </a:solidFill>
              <a:latin typeface="Century Gothic" panose="020B0502020202020204" pitchFamily="34" charset="0"/>
            </a:endParaRPr>
          </a:p>
        </p:txBody>
      </p:sp>
      <p:sp>
        <p:nvSpPr>
          <p:cNvPr id="81" name="TextBox 80">
            <a:extLst>
              <a:ext uri="{FF2B5EF4-FFF2-40B4-BE49-F238E27FC236}">
                <a16:creationId xmlns:a16="http://schemas.microsoft.com/office/drawing/2014/main" id="{6A9065F9-3A46-44B5-A7AF-C54DD04A3267}"/>
              </a:ext>
            </a:extLst>
          </p:cNvPr>
          <p:cNvSpPr txBox="1"/>
          <p:nvPr/>
        </p:nvSpPr>
        <p:spPr>
          <a:xfrm>
            <a:off x="8080196" y="2088817"/>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83" name="TextBox 82">
            <a:extLst>
              <a:ext uri="{FF2B5EF4-FFF2-40B4-BE49-F238E27FC236}">
                <a16:creationId xmlns:a16="http://schemas.microsoft.com/office/drawing/2014/main" id="{14F68E41-32C9-4EB3-A2F4-479ECF50E38C}"/>
              </a:ext>
            </a:extLst>
          </p:cNvPr>
          <p:cNvSpPr txBox="1"/>
          <p:nvPr/>
        </p:nvSpPr>
        <p:spPr>
          <a:xfrm>
            <a:off x="6217920" y="2286000"/>
            <a:ext cx="2189334" cy="430887"/>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17</a:t>
            </a:r>
          </a:p>
          <a:p>
            <a:r>
              <a:rPr lang="en-US" sz="800" i="1" dirty="0">
                <a:solidFill>
                  <a:srgbClr val="1E1E1E"/>
                </a:solidFill>
                <a:latin typeface="Century Gothic" panose="020B0502020202020204" pitchFamily="34" charset="0"/>
              </a:rPr>
              <a:t>Lorem ipsum dolor sit - - - - - - - - - - - - - -</a:t>
            </a:r>
            <a:endParaRPr lang="en-US" sz="800" b="1" i="1" dirty="0">
              <a:solidFill>
                <a:srgbClr val="1E1E1E"/>
              </a:solidFill>
              <a:latin typeface="Century Gothic" panose="020B0502020202020204" pitchFamily="34" charset="0"/>
            </a:endParaRPr>
          </a:p>
        </p:txBody>
      </p:sp>
      <p:sp>
        <p:nvSpPr>
          <p:cNvPr id="84" name="TextBox 83">
            <a:extLst>
              <a:ext uri="{FF2B5EF4-FFF2-40B4-BE49-F238E27FC236}">
                <a16:creationId xmlns:a16="http://schemas.microsoft.com/office/drawing/2014/main" id="{E92AC08B-8DFA-4030-9A28-1236F3FC4915}"/>
              </a:ext>
            </a:extLst>
          </p:cNvPr>
          <p:cNvSpPr txBox="1"/>
          <p:nvPr/>
        </p:nvSpPr>
        <p:spPr>
          <a:xfrm>
            <a:off x="8080196" y="2454577"/>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86" name="TextBox 85">
            <a:extLst>
              <a:ext uri="{FF2B5EF4-FFF2-40B4-BE49-F238E27FC236}">
                <a16:creationId xmlns:a16="http://schemas.microsoft.com/office/drawing/2014/main" id="{68F65B08-90BF-42E0-BA44-B288AB0CDE8D}"/>
              </a:ext>
            </a:extLst>
          </p:cNvPr>
          <p:cNvSpPr txBox="1"/>
          <p:nvPr/>
        </p:nvSpPr>
        <p:spPr>
          <a:xfrm>
            <a:off x="6263640" y="4223230"/>
            <a:ext cx="2189334" cy="430887"/>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18</a:t>
            </a:r>
          </a:p>
          <a:p>
            <a:r>
              <a:rPr lang="en-US" sz="800" i="1" dirty="0">
                <a:solidFill>
                  <a:srgbClr val="1E1E1E"/>
                </a:solidFill>
                <a:latin typeface="Century Gothic" panose="020B0502020202020204" pitchFamily="34" charset="0"/>
              </a:rPr>
              <a:t>Lorem ipsum dolor sit - - - - - - - - - - - - - -</a:t>
            </a:r>
            <a:endParaRPr lang="en-US" sz="800" b="1" i="1" dirty="0">
              <a:solidFill>
                <a:srgbClr val="1E1E1E"/>
              </a:solidFill>
              <a:latin typeface="Century Gothic" panose="020B0502020202020204" pitchFamily="34" charset="0"/>
            </a:endParaRPr>
          </a:p>
        </p:txBody>
      </p:sp>
      <p:sp>
        <p:nvSpPr>
          <p:cNvPr id="87" name="TextBox 86">
            <a:extLst>
              <a:ext uri="{FF2B5EF4-FFF2-40B4-BE49-F238E27FC236}">
                <a16:creationId xmlns:a16="http://schemas.microsoft.com/office/drawing/2014/main" id="{A3175697-26CF-4BA0-84AF-A5AD3570B0AB}"/>
              </a:ext>
            </a:extLst>
          </p:cNvPr>
          <p:cNvSpPr txBox="1"/>
          <p:nvPr/>
        </p:nvSpPr>
        <p:spPr>
          <a:xfrm>
            <a:off x="8125916" y="4391807"/>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89" name="TextBox 88">
            <a:extLst>
              <a:ext uri="{FF2B5EF4-FFF2-40B4-BE49-F238E27FC236}">
                <a16:creationId xmlns:a16="http://schemas.microsoft.com/office/drawing/2014/main" id="{DE1DF6DF-FFFA-4DEC-96C1-DDE5DB649068}"/>
              </a:ext>
            </a:extLst>
          </p:cNvPr>
          <p:cNvSpPr txBox="1"/>
          <p:nvPr/>
        </p:nvSpPr>
        <p:spPr>
          <a:xfrm>
            <a:off x="6263640" y="4588990"/>
            <a:ext cx="2189334" cy="430887"/>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19</a:t>
            </a:r>
          </a:p>
          <a:p>
            <a:r>
              <a:rPr lang="en-US" sz="800" i="1" dirty="0">
                <a:solidFill>
                  <a:srgbClr val="1E1E1E"/>
                </a:solidFill>
                <a:latin typeface="Century Gothic" panose="020B0502020202020204" pitchFamily="34" charset="0"/>
              </a:rPr>
              <a:t>Lorem ipsum dolor sit - - - - - - - - - - - - - -</a:t>
            </a:r>
            <a:endParaRPr lang="en-US" sz="800" b="1" i="1" dirty="0">
              <a:solidFill>
                <a:srgbClr val="1E1E1E"/>
              </a:solidFill>
              <a:latin typeface="Century Gothic" panose="020B0502020202020204" pitchFamily="34" charset="0"/>
            </a:endParaRPr>
          </a:p>
        </p:txBody>
      </p:sp>
      <p:sp>
        <p:nvSpPr>
          <p:cNvPr id="90" name="TextBox 89">
            <a:extLst>
              <a:ext uri="{FF2B5EF4-FFF2-40B4-BE49-F238E27FC236}">
                <a16:creationId xmlns:a16="http://schemas.microsoft.com/office/drawing/2014/main" id="{C80C6356-17C4-484D-835D-F28858004B5D}"/>
              </a:ext>
            </a:extLst>
          </p:cNvPr>
          <p:cNvSpPr txBox="1"/>
          <p:nvPr/>
        </p:nvSpPr>
        <p:spPr>
          <a:xfrm>
            <a:off x="8125916" y="4757567"/>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92" name="TextBox 91">
            <a:extLst>
              <a:ext uri="{FF2B5EF4-FFF2-40B4-BE49-F238E27FC236}">
                <a16:creationId xmlns:a16="http://schemas.microsoft.com/office/drawing/2014/main" id="{F0123477-66D1-4153-919D-43FB70A19259}"/>
              </a:ext>
            </a:extLst>
          </p:cNvPr>
          <p:cNvSpPr txBox="1"/>
          <p:nvPr/>
        </p:nvSpPr>
        <p:spPr>
          <a:xfrm>
            <a:off x="6263640" y="4954750"/>
            <a:ext cx="2189334" cy="430887"/>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20</a:t>
            </a:r>
          </a:p>
          <a:p>
            <a:r>
              <a:rPr lang="en-US" sz="800" i="1" dirty="0">
                <a:solidFill>
                  <a:srgbClr val="1E1E1E"/>
                </a:solidFill>
                <a:latin typeface="Century Gothic" panose="020B0502020202020204" pitchFamily="34" charset="0"/>
              </a:rPr>
              <a:t>Lorem ipsum dolor sit - - - - - - - - - - - - - -</a:t>
            </a:r>
            <a:endParaRPr lang="en-US" sz="800" b="1" i="1" dirty="0">
              <a:solidFill>
                <a:srgbClr val="1E1E1E"/>
              </a:solidFill>
              <a:latin typeface="Century Gothic" panose="020B0502020202020204" pitchFamily="34" charset="0"/>
            </a:endParaRPr>
          </a:p>
        </p:txBody>
      </p:sp>
      <p:sp>
        <p:nvSpPr>
          <p:cNvPr id="93" name="TextBox 92">
            <a:extLst>
              <a:ext uri="{FF2B5EF4-FFF2-40B4-BE49-F238E27FC236}">
                <a16:creationId xmlns:a16="http://schemas.microsoft.com/office/drawing/2014/main" id="{FA536403-453C-49EE-8E1F-D5632AB63E12}"/>
              </a:ext>
            </a:extLst>
          </p:cNvPr>
          <p:cNvSpPr txBox="1"/>
          <p:nvPr/>
        </p:nvSpPr>
        <p:spPr>
          <a:xfrm>
            <a:off x="8114643" y="5123327"/>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95" name="TextBox 94">
            <a:extLst>
              <a:ext uri="{FF2B5EF4-FFF2-40B4-BE49-F238E27FC236}">
                <a16:creationId xmlns:a16="http://schemas.microsoft.com/office/drawing/2014/main" id="{FCA674A7-3D07-4B44-AB80-D58581C580C7}"/>
              </a:ext>
            </a:extLst>
          </p:cNvPr>
          <p:cNvSpPr txBox="1"/>
          <p:nvPr/>
        </p:nvSpPr>
        <p:spPr>
          <a:xfrm>
            <a:off x="6263383" y="5321808"/>
            <a:ext cx="2189334" cy="430887"/>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21</a:t>
            </a:r>
          </a:p>
          <a:p>
            <a:r>
              <a:rPr lang="en-US" sz="800" i="1" dirty="0">
                <a:solidFill>
                  <a:srgbClr val="1E1E1E"/>
                </a:solidFill>
                <a:latin typeface="Century Gothic" panose="020B0502020202020204" pitchFamily="34" charset="0"/>
              </a:rPr>
              <a:t>Lorem ipsum dolor sit - - - - - - - - - - - - - -</a:t>
            </a:r>
            <a:endParaRPr lang="en-US" sz="800" b="1" i="1" dirty="0">
              <a:solidFill>
                <a:srgbClr val="1E1E1E"/>
              </a:solidFill>
              <a:latin typeface="Century Gothic" panose="020B0502020202020204" pitchFamily="34" charset="0"/>
            </a:endParaRPr>
          </a:p>
        </p:txBody>
      </p:sp>
      <p:sp>
        <p:nvSpPr>
          <p:cNvPr id="96" name="TextBox 95">
            <a:extLst>
              <a:ext uri="{FF2B5EF4-FFF2-40B4-BE49-F238E27FC236}">
                <a16:creationId xmlns:a16="http://schemas.microsoft.com/office/drawing/2014/main" id="{F4C216FD-C45B-49C9-9031-ABB10EFE9AAC}"/>
              </a:ext>
            </a:extLst>
          </p:cNvPr>
          <p:cNvSpPr txBox="1"/>
          <p:nvPr/>
        </p:nvSpPr>
        <p:spPr>
          <a:xfrm>
            <a:off x="8125659" y="5490385"/>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98" name="TextBox 97">
            <a:extLst>
              <a:ext uri="{FF2B5EF4-FFF2-40B4-BE49-F238E27FC236}">
                <a16:creationId xmlns:a16="http://schemas.microsoft.com/office/drawing/2014/main" id="{5EDE1EE7-9A9E-4952-853B-6DC440354031}"/>
              </a:ext>
            </a:extLst>
          </p:cNvPr>
          <p:cNvSpPr txBox="1"/>
          <p:nvPr/>
        </p:nvSpPr>
        <p:spPr>
          <a:xfrm>
            <a:off x="6263383" y="5687568"/>
            <a:ext cx="2189334" cy="430887"/>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22</a:t>
            </a:r>
          </a:p>
          <a:p>
            <a:r>
              <a:rPr lang="en-US" sz="800" i="1" dirty="0">
                <a:solidFill>
                  <a:srgbClr val="1E1E1E"/>
                </a:solidFill>
                <a:latin typeface="Century Gothic" panose="020B0502020202020204" pitchFamily="34" charset="0"/>
              </a:rPr>
              <a:t>Lorem ipsum dolor sit - - - - - - - - - - - - - -</a:t>
            </a:r>
            <a:endParaRPr lang="en-US" sz="800" b="1" i="1" dirty="0">
              <a:solidFill>
                <a:srgbClr val="1E1E1E"/>
              </a:solidFill>
              <a:latin typeface="Century Gothic" panose="020B0502020202020204" pitchFamily="34" charset="0"/>
            </a:endParaRPr>
          </a:p>
        </p:txBody>
      </p:sp>
      <p:sp>
        <p:nvSpPr>
          <p:cNvPr id="99" name="TextBox 98">
            <a:extLst>
              <a:ext uri="{FF2B5EF4-FFF2-40B4-BE49-F238E27FC236}">
                <a16:creationId xmlns:a16="http://schemas.microsoft.com/office/drawing/2014/main" id="{F4C034A1-9AFB-4AE8-A80A-0F796837C4C1}"/>
              </a:ext>
            </a:extLst>
          </p:cNvPr>
          <p:cNvSpPr txBox="1"/>
          <p:nvPr/>
        </p:nvSpPr>
        <p:spPr>
          <a:xfrm>
            <a:off x="8125659" y="5856145"/>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101" name="TextBox 100">
            <a:extLst>
              <a:ext uri="{FF2B5EF4-FFF2-40B4-BE49-F238E27FC236}">
                <a16:creationId xmlns:a16="http://schemas.microsoft.com/office/drawing/2014/main" id="{DE269182-AAA7-43FD-A642-3A217349500F}"/>
              </a:ext>
            </a:extLst>
          </p:cNvPr>
          <p:cNvSpPr txBox="1"/>
          <p:nvPr/>
        </p:nvSpPr>
        <p:spPr>
          <a:xfrm>
            <a:off x="6263383" y="6053328"/>
            <a:ext cx="2189334" cy="430887"/>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23</a:t>
            </a:r>
          </a:p>
          <a:p>
            <a:r>
              <a:rPr lang="en-US" sz="800" i="1" dirty="0">
                <a:solidFill>
                  <a:srgbClr val="1E1E1E"/>
                </a:solidFill>
                <a:latin typeface="Century Gothic" panose="020B0502020202020204" pitchFamily="34" charset="0"/>
              </a:rPr>
              <a:t>Lorem ipsum dolor sit - - - - - - - - - - - - - -</a:t>
            </a:r>
            <a:endParaRPr lang="en-US" sz="800" b="1" i="1" dirty="0">
              <a:solidFill>
                <a:srgbClr val="1E1E1E"/>
              </a:solidFill>
              <a:latin typeface="Century Gothic" panose="020B0502020202020204" pitchFamily="34" charset="0"/>
            </a:endParaRPr>
          </a:p>
        </p:txBody>
      </p:sp>
      <p:sp>
        <p:nvSpPr>
          <p:cNvPr id="102" name="TextBox 101">
            <a:extLst>
              <a:ext uri="{FF2B5EF4-FFF2-40B4-BE49-F238E27FC236}">
                <a16:creationId xmlns:a16="http://schemas.microsoft.com/office/drawing/2014/main" id="{2F7A3683-07D0-439E-B299-F7E3C22B9A26}"/>
              </a:ext>
            </a:extLst>
          </p:cNvPr>
          <p:cNvSpPr txBox="1"/>
          <p:nvPr/>
        </p:nvSpPr>
        <p:spPr>
          <a:xfrm>
            <a:off x="8125659" y="6221905"/>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104" name="TextBox 103">
            <a:extLst>
              <a:ext uri="{FF2B5EF4-FFF2-40B4-BE49-F238E27FC236}">
                <a16:creationId xmlns:a16="http://schemas.microsoft.com/office/drawing/2014/main" id="{D69A22DC-1630-491F-9C7B-19E98324C905}"/>
              </a:ext>
            </a:extLst>
          </p:cNvPr>
          <p:cNvSpPr txBox="1"/>
          <p:nvPr/>
        </p:nvSpPr>
        <p:spPr>
          <a:xfrm>
            <a:off x="9138774" y="1554480"/>
            <a:ext cx="2189334" cy="430887"/>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24</a:t>
            </a:r>
          </a:p>
          <a:p>
            <a:r>
              <a:rPr lang="en-US" sz="800" i="1" dirty="0">
                <a:solidFill>
                  <a:srgbClr val="1E1E1E"/>
                </a:solidFill>
                <a:latin typeface="Century Gothic" panose="020B0502020202020204" pitchFamily="34" charset="0"/>
              </a:rPr>
              <a:t>Lorem ipsum dolor sit - - - - - - - - - - - - - -</a:t>
            </a:r>
            <a:endParaRPr lang="en-US" sz="800" b="1" i="1" dirty="0">
              <a:solidFill>
                <a:srgbClr val="1E1E1E"/>
              </a:solidFill>
              <a:latin typeface="Century Gothic" panose="020B0502020202020204" pitchFamily="34" charset="0"/>
            </a:endParaRPr>
          </a:p>
        </p:txBody>
      </p:sp>
      <p:sp>
        <p:nvSpPr>
          <p:cNvPr id="105" name="TextBox 104">
            <a:extLst>
              <a:ext uri="{FF2B5EF4-FFF2-40B4-BE49-F238E27FC236}">
                <a16:creationId xmlns:a16="http://schemas.microsoft.com/office/drawing/2014/main" id="{F996FB45-3A6E-4133-B1C1-62CBCDE8FF9A}"/>
              </a:ext>
            </a:extLst>
          </p:cNvPr>
          <p:cNvSpPr txBox="1"/>
          <p:nvPr/>
        </p:nvSpPr>
        <p:spPr>
          <a:xfrm>
            <a:off x="11001050" y="1723057"/>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107" name="TextBox 106">
            <a:extLst>
              <a:ext uri="{FF2B5EF4-FFF2-40B4-BE49-F238E27FC236}">
                <a16:creationId xmlns:a16="http://schemas.microsoft.com/office/drawing/2014/main" id="{45009A6D-F6E0-46D4-ACC9-E9464E7E924D}"/>
              </a:ext>
            </a:extLst>
          </p:cNvPr>
          <p:cNvSpPr txBox="1"/>
          <p:nvPr/>
        </p:nvSpPr>
        <p:spPr>
          <a:xfrm>
            <a:off x="9138774" y="1920240"/>
            <a:ext cx="2189334" cy="430887"/>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25</a:t>
            </a:r>
          </a:p>
          <a:p>
            <a:r>
              <a:rPr lang="en-US" sz="800" i="1" dirty="0">
                <a:solidFill>
                  <a:srgbClr val="1E1E1E"/>
                </a:solidFill>
                <a:latin typeface="Century Gothic" panose="020B0502020202020204" pitchFamily="34" charset="0"/>
              </a:rPr>
              <a:t>Lorem ipsum dolor sit - - - - - - - - - - - - - -</a:t>
            </a:r>
            <a:endParaRPr lang="en-US" sz="800" b="1" i="1" dirty="0">
              <a:solidFill>
                <a:srgbClr val="1E1E1E"/>
              </a:solidFill>
              <a:latin typeface="Century Gothic" panose="020B0502020202020204" pitchFamily="34" charset="0"/>
            </a:endParaRPr>
          </a:p>
        </p:txBody>
      </p:sp>
      <p:sp>
        <p:nvSpPr>
          <p:cNvPr id="108" name="TextBox 107">
            <a:extLst>
              <a:ext uri="{FF2B5EF4-FFF2-40B4-BE49-F238E27FC236}">
                <a16:creationId xmlns:a16="http://schemas.microsoft.com/office/drawing/2014/main" id="{8386781D-8074-488C-9169-9916CD7AEBB4}"/>
              </a:ext>
            </a:extLst>
          </p:cNvPr>
          <p:cNvSpPr txBox="1"/>
          <p:nvPr/>
        </p:nvSpPr>
        <p:spPr>
          <a:xfrm>
            <a:off x="11001050" y="2088817"/>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110" name="TextBox 109">
            <a:extLst>
              <a:ext uri="{FF2B5EF4-FFF2-40B4-BE49-F238E27FC236}">
                <a16:creationId xmlns:a16="http://schemas.microsoft.com/office/drawing/2014/main" id="{F59D37D3-5D68-47CF-91A4-9CE1D4C9E484}"/>
              </a:ext>
            </a:extLst>
          </p:cNvPr>
          <p:cNvSpPr txBox="1"/>
          <p:nvPr/>
        </p:nvSpPr>
        <p:spPr>
          <a:xfrm>
            <a:off x="9138774" y="2286000"/>
            <a:ext cx="2189334" cy="430887"/>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26</a:t>
            </a:r>
          </a:p>
          <a:p>
            <a:r>
              <a:rPr lang="en-US" sz="800" i="1" dirty="0">
                <a:solidFill>
                  <a:srgbClr val="1E1E1E"/>
                </a:solidFill>
                <a:latin typeface="Century Gothic" panose="020B0502020202020204" pitchFamily="34" charset="0"/>
              </a:rPr>
              <a:t>Lorem ipsum dolor sit - - - - - - - - - - - - - -</a:t>
            </a:r>
            <a:endParaRPr lang="en-US" sz="800" b="1" i="1" dirty="0">
              <a:solidFill>
                <a:srgbClr val="1E1E1E"/>
              </a:solidFill>
              <a:latin typeface="Century Gothic" panose="020B0502020202020204" pitchFamily="34" charset="0"/>
            </a:endParaRPr>
          </a:p>
        </p:txBody>
      </p:sp>
      <p:sp>
        <p:nvSpPr>
          <p:cNvPr id="111" name="TextBox 110">
            <a:extLst>
              <a:ext uri="{FF2B5EF4-FFF2-40B4-BE49-F238E27FC236}">
                <a16:creationId xmlns:a16="http://schemas.microsoft.com/office/drawing/2014/main" id="{74DF22EE-3DFB-40B3-B851-1097CF844B20}"/>
              </a:ext>
            </a:extLst>
          </p:cNvPr>
          <p:cNvSpPr txBox="1"/>
          <p:nvPr/>
        </p:nvSpPr>
        <p:spPr>
          <a:xfrm>
            <a:off x="11001050" y="2454577"/>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113" name="TextBox 112">
            <a:extLst>
              <a:ext uri="{FF2B5EF4-FFF2-40B4-BE49-F238E27FC236}">
                <a16:creationId xmlns:a16="http://schemas.microsoft.com/office/drawing/2014/main" id="{16FFDBB4-73D9-4909-B4CF-A87EAB201B40}"/>
              </a:ext>
            </a:extLst>
          </p:cNvPr>
          <p:cNvSpPr txBox="1"/>
          <p:nvPr/>
        </p:nvSpPr>
        <p:spPr>
          <a:xfrm>
            <a:off x="9144000" y="4136790"/>
            <a:ext cx="2189334" cy="253916"/>
          </a:xfrm>
          <a:prstGeom prst="rect">
            <a:avLst/>
          </a:prstGeom>
          <a:noFill/>
        </p:spPr>
        <p:txBody>
          <a:bodyPr wrap="square" rtlCol="0">
            <a:spAutoFit/>
          </a:bodyPr>
          <a:lstStyle/>
          <a:p>
            <a:r>
              <a:rPr lang="en-US" sz="1050" dirty="0">
                <a:solidFill>
                  <a:srgbClr val="1E1E1E"/>
                </a:solidFill>
                <a:latin typeface="Century Gothic" panose="020B0502020202020204" pitchFamily="34" charset="0"/>
              </a:rPr>
              <a:t>Lorem ipsum dolor sit </a:t>
            </a:r>
            <a:r>
              <a:rPr lang="en-US" sz="800" i="1" dirty="0">
                <a:solidFill>
                  <a:srgbClr val="1E1E1E"/>
                </a:solidFill>
                <a:latin typeface="Century Gothic" panose="020B0502020202020204" pitchFamily="34" charset="0"/>
              </a:rPr>
              <a:t>- - - - - - - - - -</a:t>
            </a:r>
            <a:endParaRPr lang="en-US" sz="800" b="1" i="1" dirty="0">
              <a:solidFill>
                <a:srgbClr val="1E1E1E"/>
              </a:solidFill>
              <a:latin typeface="Century Gothic" panose="020B0502020202020204" pitchFamily="34" charset="0"/>
            </a:endParaRPr>
          </a:p>
        </p:txBody>
      </p:sp>
      <p:sp>
        <p:nvSpPr>
          <p:cNvPr id="114" name="TextBox 113">
            <a:extLst>
              <a:ext uri="{FF2B5EF4-FFF2-40B4-BE49-F238E27FC236}">
                <a16:creationId xmlns:a16="http://schemas.microsoft.com/office/drawing/2014/main" id="{C8C46A97-6B41-4722-868F-79BFE9B954EE}"/>
              </a:ext>
            </a:extLst>
          </p:cNvPr>
          <p:cNvSpPr txBox="1"/>
          <p:nvPr/>
        </p:nvSpPr>
        <p:spPr>
          <a:xfrm>
            <a:off x="11066166" y="4136790"/>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116" name="TextBox 115">
            <a:extLst>
              <a:ext uri="{FF2B5EF4-FFF2-40B4-BE49-F238E27FC236}">
                <a16:creationId xmlns:a16="http://schemas.microsoft.com/office/drawing/2014/main" id="{B6CDC400-C4D3-4FBA-9B45-6F38EC37477D}"/>
              </a:ext>
            </a:extLst>
          </p:cNvPr>
          <p:cNvSpPr txBox="1"/>
          <p:nvPr/>
        </p:nvSpPr>
        <p:spPr>
          <a:xfrm>
            <a:off x="9144000" y="4319670"/>
            <a:ext cx="2189334" cy="253916"/>
          </a:xfrm>
          <a:prstGeom prst="rect">
            <a:avLst/>
          </a:prstGeom>
          <a:noFill/>
        </p:spPr>
        <p:txBody>
          <a:bodyPr wrap="square" rtlCol="0">
            <a:spAutoFit/>
          </a:bodyPr>
          <a:lstStyle/>
          <a:p>
            <a:r>
              <a:rPr lang="en-US" sz="1050" dirty="0">
                <a:solidFill>
                  <a:srgbClr val="1E1E1E"/>
                </a:solidFill>
                <a:latin typeface="Century Gothic" panose="020B0502020202020204" pitchFamily="34" charset="0"/>
              </a:rPr>
              <a:t>Lorem ipsum dolor sit </a:t>
            </a:r>
            <a:r>
              <a:rPr lang="en-US" sz="800" i="1" dirty="0">
                <a:solidFill>
                  <a:srgbClr val="1E1E1E"/>
                </a:solidFill>
                <a:latin typeface="Century Gothic" panose="020B0502020202020204" pitchFamily="34" charset="0"/>
              </a:rPr>
              <a:t>- - - - - - - - - -</a:t>
            </a:r>
            <a:endParaRPr lang="en-US" sz="800" b="1" i="1" dirty="0">
              <a:solidFill>
                <a:srgbClr val="1E1E1E"/>
              </a:solidFill>
              <a:latin typeface="Century Gothic" panose="020B0502020202020204" pitchFamily="34" charset="0"/>
            </a:endParaRPr>
          </a:p>
        </p:txBody>
      </p:sp>
      <p:sp>
        <p:nvSpPr>
          <p:cNvPr id="117" name="TextBox 116">
            <a:extLst>
              <a:ext uri="{FF2B5EF4-FFF2-40B4-BE49-F238E27FC236}">
                <a16:creationId xmlns:a16="http://schemas.microsoft.com/office/drawing/2014/main" id="{79EE6513-4E16-49BA-8FB7-AEB52370056E}"/>
              </a:ext>
            </a:extLst>
          </p:cNvPr>
          <p:cNvSpPr txBox="1"/>
          <p:nvPr/>
        </p:nvSpPr>
        <p:spPr>
          <a:xfrm>
            <a:off x="11071392" y="4319670"/>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119" name="TextBox 118">
            <a:extLst>
              <a:ext uri="{FF2B5EF4-FFF2-40B4-BE49-F238E27FC236}">
                <a16:creationId xmlns:a16="http://schemas.microsoft.com/office/drawing/2014/main" id="{D018A2BC-85C4-4994-9566-F7752133A4CD}"/>
              </a:ext>
            </a:extLst>
          </p:cNvPr>
          <p:cNvSpPr txBox="1"/>
          <p:nvPr/>
        </p:nvSpPr>
        <p:spPr>
          <a:xfrm>
            <a:off x="9144000" y="4502550"/>
            <a:ext cx="2189334" cy="253916"/>
          </a:xfrm>
          <a:prstGeom prst="rect">
            <a:avLst/>
          </a:prstGeom>
          <a:noFill/>
        </p:spPr>
        <p:txBody>
          <a:bodyPr wrap="square" rtlCol="0">
            <a:spAutoFit/>
          </a:bodyPr>
          <a:lstStyle/>
          <a:p>
            <a:r>
              <a:rPr lang="en-US" sz="1050" dirty="0">
                <a:solidFill>
                  <a:srgbClr val="1E1E1E"/>
                </a:solidFill>
                <a:latin typeface="Century Gothic" panose="020B0502020202020204" pitchFamily="34" charset="0"/>
              </a:rPr>
              <a:t>Lorem ipsum dolor sit </a:t>
            </a:r>
            <a:r>
              <a:rPr lang="en-US" sz="800" i="1" dirty="0">
                <a:solidFill>
                  <a:srgbClr val="1E1E1E"/>
                </a:solidFill>
                <a:latin typeface="Century Gothic" panose="020B0502020202020204" pitchFamily="34" charset="0"/>
              </a:rPr>
              <a:t>- - - - - - - - - -</a:t>
            </a:r>
            <a:endParaRPr lang="en-US" sz="800" b="1" i="1" dirty="0">
              <a:solidFill>
                <a:srgbClr val="1E1E1E"/>
              </a:solidFill>
              <a:latin typeface="Century Gothic" panose="020B0502020202020204" pitchFamily="34" charset="0"/>
            </a:endParaRPr>
          </a:p>
        </p:txBody>
      </p:sp>
      <p:sp>
        <p:nvSpPr>
          <p:cNvPr id="120" name="TextBox 119">
            <a:extLst>
              <a:ext uri="{FF2B5EF4-FFF2-40B4-BE49-F238E27FC236}">
                <a16:creationId xmlns:a16="http://schemas.microsoft.com/office/drawing/2014/main" id="{01CA14BC-D69C-479C-AA2E-A6CF427F1609}"/>
              </a:ext>
            </a:extLst>
          </p:cNvPr>
          <p:cNvSpPr txBox="1"/>
          <p:nvPr/>
        </p:nvSpPr>
        <p:spPr>
          <a:xfrm>
            <a:off x="11071392" y="4502550"/>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121" name="TextBox 120">
            <a:extLst>
              <a:ext uri="{FF2B5EF4-FFF2-40B4-BE49-F238E27FC236}">
                <a16:creationId xmlns:a16="http://schemas.microsoft.com/office/drawing/2014/main" id="{95A2A113-1D47-482E-BE7E-0F44829376B1}"/>
              </a:ext>
            </a:extLst>
          </p:cNvPr>
          <p:cNvSpPr txBox="1"/>
          <p:nvPr/>
        </p:nvSpPr>
        <p:spPr>
          <a:xfrm>
            <a:off x="9150427" y="4695885"/>
            <a:ext cx="2189334" cy="253916"/>
          </a:xfrm>
          <a:prstGeom prst="rect">
            <a:avLst/>
          </a:prstGeom>
          <a:noFill/>
        </p:spPr>
        <p:txBody>
          <a:bodyPr wrap="square" rtlCol="0">
            <a:spAutoFit/>
          </a:bodyPr>
          <a:lstStyle/>
          <a:p>
            <a:r>
              <a:rPr lang="en-US" sz="1050" dirty="0">
                <a:solidFill>
                  <a:srgbClr val="1E1E1E"/>
                </a:solidFill>
                <a:latin typeface="Century Gothic" panose="020B0502020202020204" pitchFamily="34" charset="0"/>
              </a:rPr>
              <a:t>Lorem ipsum dolor sit </a:t>
            </a:r>
            <a:r>
              <a:rPr lang="en-US" sz="800" i="1" dirty="0">
                <a:solidFill>
                  <a:srgbClr val="1E1E1E"/>
                </a:solidFill>
                <a:latin typeface="Century Gothic" panose="020B0502020202020204" pitchFamily="34" charset="0"/>
              </a:rPr>
              <a:t>- - - - - - - - - -</a:t>
            </a:r>
            <a:endParaRPr lang="en-US" sz="800" b="1" i="1" dirty="0">
              <a:solidFill>
                <a:srgbClr val="1E1E1E"/>
              </a:solidFill>
              <a:latin typeface="Century Gothic" panose="020B0502020202020204" pitchFamily="34" charset="0"/>
            </a:endParaRPr>
          </a:p>
        </p:txBody>
      </p:sp>
      <p:sp>
        <p:nvSpPr>
          <p:cNvPr id="122" name="TextBox 121">
            <a:extLst>
              <a:ext uri="{FF2B5EF4-FFF2-40B4-BE49-F238E27FC236}">
                <a16:creationId xmlns:a16="http://schemas.microsoft.com/office/drawing/2014/main" id="{339C04E3-5924-42D8-AAF6-AFB9840F9B97}"/>
              </a:ext>
            </a:extLst>
          </p:cNvPr>
          <p:cNvSpPr txBox="1"/>
          <p:nvPr/>
        </p:nvSpPr>
        <p:spPr>
          <a:xfrm>
            <a:off x="11072593" y="4695885"/>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123" name="TextBox 122">
            <a:extLst>
              <a:ext uri="{FF2B5EF4-FFF2-40B4-BE49-F238E27FC236}">
                <a16:creationId xmlns:a16="http://schemas.microsoft.com/office/drawing/2014/main" id="{15BC1960-73DB-4828-AFD0-66380C3ABA75}"/>
              </a:ext>
            </a:extLst>
          </p:cNvPr>
          <p:cNvSpPr txBox="1"/>
          <p:nvPr/>
        </p:nvSpPr>
        <p:spPr>
          <a:xfrm>
            <a:off x="9156854" y="4891281"/>
            <a:ext cx="2189334" cy="253916"/>
          </a:xfrm>
          <a:prstGeom prst="rect">
            <a:avLst/>
          </a:prstGeom>
          <a:noFill/>
        </p:spPr>
        <p:txBody>
          <a:bodyPr wrap="square" rtlCol="0">
            <a:spAutoFit/>
          </a:bodyPr>
          <a:lstStyle/>
          <a:p>
            <a:r>
              <a:rPr lang="en-US" sz="1050" dirty="0">
                <a:solidFill>
                  <a:srgbClr val="1E1E1E"/>
                </a:solidFill>
                <a:latin typeface="Century Gothic" panose="020B0502020202020204" pitchFamily="34" charset="0"/>
              </a:rPr>
              <a:t>Lorem ipsum dolor sit </a:t>
            </a:r>
            <a:r>
              <a:rPr lang="en-US" sz="800" i="1" dirty="0">
                <a:solidFill>
                  <a:srgbClr val="1E1E1E"/>
                </a:solidFill>
                <a:latin typeface="Century Gothic" panose="020B0502020202020204" pitchFamily="34" charset="0"/>
              </a:rPr>
              <a:t>- - - - - - - - - -</a:t>
            </a:r>
            <a:endParaRPr lang="en-US" sz="800" b="1" i="1" dirty="0">
              <a:solidFill>
                <a:srgbClr val="1E1E1E"/>
              </a:solidFill>
              <a:latin typeface="Century Gothic" panose="020B0502020202020204" pitchFamily="34" charset="0"/>
            </a:endParaRPr>
          </a:p>
        </p:txBody>
      </p:sp>
      <p:sp>
        <p:nvSpPr>
          <p:cNvPr id="124" name="TextBox 123">
            <a:extLst>
              <a:ext uri="{FF2B5EF4-FFF2-40B4-BE49-F238E27FC236}">
                <a16:creationId xmlns:a16="http://schemas.microsoft.com/office/drawing/2014/main" id="{63A2D893-D0B3-42C1-BAB7-B148C6603B95}"/>
              </a:ext>
            </a:extLst>
          </p:cNvPr>
          <p:cNvSpPr txBox="1"/>
          <p:nvPr/>
        </p:nvSpPr>
        <p:spPr>
          <a:xfrm>
            <a:off x="11079020" y="4891281"/>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127" name="Oval 126">
            <a:extLst>
              <a:ext uri="{FF2B5EF4-FFF2-40B4-BE49-F238E27FC236}">
                <a16:creationId xmlns:a16="http://schemas.microsoft.com/office/drawing/2014/main" id="{6E7BBA33-9E4C-4518-9843-362E90988B64}"/>
              </a:ext>
            </a:extLst>
          </p:cNvPr>
          <p:cNvSpPr>
            <a:spLocks noChangeAspect="1"/>
          </p:cNvSpPr>
          <p:nvPr/>
        </p:nvSpPr>
        <p:spPr>
          <a:xfrm>
            <a:off x="9812330" y="5283273"/>
            <a:ext cx="1188720" cy="1188722"/>
          </a:xfrm>
          <a:prstGeom prst="ellipse">
            <a:avLst/>
          </a:prstGeom>
          <a:blipFill>
            <a:blip r:embed="rId9"/>
            <a:stretch>
              <a:fillRect/>
            </a:stretch>
          </a:blipFill>
          <a:ln w="50800">
            <a:solidFill>
              <a:srgbClr val="7F7F7F"/>
            </a:solidFill>
          </a:ln>
          <a:effectLst>
            <a:outerShdw blurRad="50800" dist="12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1E1E"/>
              </a:solidFill>
            </a:endParaRPr>
          </a:p>
        </p:txBody>
      </p:sp>
      <p:sp>
        <p:nvSpPr>
          <p:cNvPr id="128" name="Freeform 1">
            <a:extLst>
              <a:ext uri="{FF2B5EF4-FFF2-40B4-BE49-F238E27FC236}">
                <a16:creationId xmlns:a16="http://schemas.microsoft.com/office/drawing/2014/main" id="{7D723A02-7C17-4135-A298-736872CEB879}"/>
              </a:ext>
            </a:extLst>
          </p:cNvPr>
          <p:cNvSpPr>
            <a:spLocks noChangeAspect="1" noChangeArrowheads="1"/>
          </p:cNvSpPr>
          <p:nvPr/>
        </p:nvSpPr>
        <p:spPr bwMode="auto">
          <a:xfrm>
            <a:off x="9594137" y="6516927"/>
            <a:ext cx="230331" cy="228600"/>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1E1E1E"/>
          </a:solidFill>
          <a:ln>
            <a:noFill/>
          </a:ln>
          <a:effectLst/>
        </p:spPr>
        <p:txBody>
          <a:bodyPr wrap="none" anchor="ctr"/>
          <a:lstStyle/>
          <a:p>
            <a:endParaRPr lang="en-US">
              <a:solidFill>
                <a:srgbClr val="1E1E1E"/>
              </a:solidFill>
              <a:latin typeface="Century Gothic" panose="020B0502020202020204" pitchFamily="34" charset="0"/>
            </a:endParaRPr>
          </a:p>
        </p:txBody>
      </p:sp>
      <p:sp>
        <p:nvSpPr>
          <p:cNvPr id="129" name="TextBox 128">
            <a:extLst>
              <a:ext uri="{FF2B5EF4-FFF2-40B4-BE49-F238E27FC236}">
                <a16:creationId xmlns:a16="http://schemas.microsoft.com/office/drawing/2014/main" id="{236C74B2-36A7-4B49-BDE0-50C37BBB4546}"/>
              </a:ext>
            </a:extLst>
          </p:cNvPr>
          <p:cNvSpPr txBox="1"/>
          <p:nvPr/>
        </p:nvSpPr>
        <p:spPr>
          <a:xfrm>
            <a:off x="9886619" y="6502509"/>
            <a:ext cx="1536604" cy="292388"/>
          </a:xfrm>
          <a:prstGeom prst="rect">
            <a:avLst/>
          </a:prstGeom>
          <a:noFill/>
        </p:spPr>
        <p:txBody>
          <a:bodyPr wrap="square" rtlCol="0">
            <a:spAutoFit/>
          </a:bodyPr>
          <a:lstStyle/>
          <a:p>
            <a:r>
              <a:rPr lang="en-US" sz="1300" dirty="0">
                <a:solidFill>
                  <a:srgbClr val="1E1E1E"/>
                </a:solidFill>
                <a:latin typeface="Century Gothic" panose="020B0502020202020204" pitchFamily="34" charset="0"/>
              </a:rPr>
              <a:t>555-555-1234</a:t>
            </a:r>
          </a:p>
        </p:txBody>
      </p:sp>
      <p:pic>
        <p:nvPicPr>
          <p:cNvPr id="140" name="Picture 139">
            <a:extLst>
              <a:ext uri="{FF2B5EF4-FFF2-40B4-BE49-F238E27FC236}">
                <a16:creationId xmlns:a16="http://schemas.microsoft.com/office/drawing/2014/main" id="{4143E211-A790-450D-9115-525F1DE5614D}"/>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337560" y="86285"/>
            <a:ext cx="2194560" cy="1420979"/>
          </a:xfrm>
          <a:prstGeom prst="rect">
            <a:avLst/>
          </a:prstGeom>
        </p:spPr>
      </p:pic>
      <p:pic>
        <p:nvPicPr>
          <p:cNvPr id="88" name="Picture 87">
            <a:hlinkClick r:id="rId11"/>
            <a:extLst>
              <a:ext uri="{FF2B5EF4-FFF2-40B4-BE49-F238E27FC236}">
                <a16:creationId xmlns:a16="http://schemas.microsoft.com/office/drawing/2014/main" id="{839EC2C7-77B0-48F3-80FD-ADD6B5FFDF5B}"/>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514055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menu link in the header navigation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http://menu.sage-fox.com/</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1496</Words>
  <Application>Microsoft Office PowerPoint</Application>
  <PresentationFormat>Widescreen</PresentationFormat>
  <Paragraphs>119</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 ESSENCE</vt:lpstr>
      <vt:lpstr>Arial</vt:lpstr>
      <vt:lpstr>Bernard MT Condensed</vt:lpstr>
      <vt:lpstr>Calibri</vt:lpstr>
      <vt:lpstr>Calibri Light</vt:lpstr>
      <vt:lpstr>Candara</vt:lpstr>
      <vt:lpstr>Century Gothic</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2019-11-27T22:53:02Z</dcterms:modified>
</cp:coreProperties>
</file>