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90"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4512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520" name="Rectangle 519">
            <a:extLst>
              <a:ext uri="{FF2B5EF4-FFF2-40B4-BE49-F238E27FC236}">
                <a16:creationId xmlns:a16="http://schemas.microsoft.com/office/drawing/2014/main" id="{E18A0E28-10B7-4980-AF53-D327A7F27CD5}"/>
              </a:ext>
            </a:extLst>
          </p:cNvPr>
          <p:cNvSpPr/>
          <p:nvPr/>
        </p:nvSpPr>
        <p:spPr>
          <a:xfrm>
            <a:off x="1510" y="-5000"/>
            <a:ext cx="12190490" cy="68580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448" name="TextBox 447">
            <a:extLst>
              <a:ext uri="{FF2B5EF4-FFF2-40B4-BE49-F238E27FC236}">
                <a16:creationId xmlns:a16="http://schemas.microsoft.com/office/drawing/2014/main" id="{762577ED-673B-4E54-9755-92A1401CFD86}"/>
              </a:ext>
            </a:extLst>
          </p:cNvPr>
          <p:cNvSpPr txBox="1"/>
          <p:nvPr/>
        </p:nvSpPr>
        <p:spPr>
          <a:xfrm>
            <a:off x="9157725" y="430736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99</a:t>
            </a:r>
          </a:p>
        </p:txBody>
      </p:sp>
      <p:sp>
        <p:nvSpPr>
          <p:cNvPr id="373" name="TextBox 372">
            <a:extLst>
              <a:ext uri="{FF2B5EF4-FFF2-40B4-BE49-F238E27FC236}">
                <a16:creationId xmlns:a16="http://schemas.microsoft.com/office/drawing/2014/main" id="{5E3460F6-6E55-4BE0-A57F-909B7CD53A20}"/>
              </a:ext>
            </a:extLst>
          </p:cNvPr>
          <p:cNvSpPr txBox="1"/>
          <p:nvPr/>
        </p:nvSpPr>
        <p:spPr>
          <a:xfrm>
            <a:off x="9144000" y="1137569"/>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81</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449" name="TextBox 448">
            <a:extLst>
              <a:ext uri="{FF2B5EF4-FFF2-40B4-BE49-F238E27FC236}">
                <a16:creationId xmlns:a16="http://schemas.microsoft.com/office/drawing/2014/main" id="{4828BEAE-27F9-4AD6-9EBD-21C829EAE5DF}"/>
              </a:ext>
            </a:extLst>
          </p:cNvPr>
          <p:cNvSpPr txBox="1"/>
          <p:nvPr/>
        </p:nvSpPr>
        <p:spPr>
          <a:xfrm>
            <a:off x="9998290" y="430714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66" name="TextBox 265">
            <a:extLst>
              <a:ext uri="{FF2B5EF4-FFF2-40B4-BE49-F238E27FC236}">
                <a16:creationId xmlns:a16="http://schemas.microsoft.com/office/drawing/2014/main" id="{6A32603E-DEC6-49A6-A014-B51011F0EB45}"/>
              </a:ext>
            </a:extLst>
          </p:cNvPr>
          <p:cNvSpPr txBox="1"/>
          <p:nvPr/>
        </p:nvSpPr>
        <p:spPr>
          <a:xfrm>
            <a:off x="7553321" y="90897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53</a:t>
            </a:r>
          </a:p>
        </p:txBody>
      </p:sp>
      <p:sp>
        <p:nvSpPr>
          <p:cNvPr id="215" name="TextBox 214">
            <a:extLst>
              <a:ext uri="{FF2B5EF4-FFF2-40B4-BE49-F238E27FC236}">
                <a16:creationId xmlns:a16="http://schemas.microsoft.com/office/drawing/2014/main" id="{B621C0AC-61F3-408F-8FEF-361BA915104C}"/>
              </a:ext>
            </a:extLst>
          </p:cNvPr>
          <p:cNvSpPr txBox="1"/>
          <p:nvPr/>
        </p:nvSpPr>
        <p:spPr>
          <a:xfrm>
            <a:off x="4575167" y="2580766"/>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38</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216" name="TextBox 215">
            <a:extLst>
              <a:ext uri="{FF2B5EF4-FFF2-40B4-BE49-F238E27FC236}">
                <a16:creationId xmlns:a16="http://schemas.microsoft.com/office/drawing/2014/main" id="{3FF662BC-8D90-432E-BA71-2105CFD08624}"/>
              </a:ext>
            </a:extLst>
          </p:cNvPr>
          <p:cNvSpPr txBox="1"/>
          <p:nvPr/>
        </p:nvSpPr>
        <p:spPr>
          <a:xfrm>
            <a:off x="5419355" y="257339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28" name="TextBox 227">
            <a:extLst>
              <a:ext uri="{FF2B5EF4-FFF2-40B4-BE49-F238E27FC236}">
                <a16:creationId xmlns:a16="http://schemas.microsoft.com/office/drawing/2014/main" id="{89EAD37C-A145-48EC-AE99-4598219B1139}"/>
              </a:ext>
            </a:extLst>
          </p:cNvPr>
          <p:cNvSpPr txBox="1"/>
          <p:nvPr/>
        </p:nvSpPr>
        <p:spPr>
          <a:xfrm>
            <a:off x="6126480" y="91462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45</a:t>
            </a:r>
          </a:p>
        </p:txBody>
      </p:sp>
      <p:sp>
        <p:nvSpPr>
          <p:cNvPr id="229" name="TextBox 228">
            <a:extLst>
              <a:ext uri="{FF2B5EF4-FFF2-40B4-BE49-F238E27FC236}">
                <a16:creationId xmlns:a16="http://schemas.microsoft.com/office/drawing/2014/main" id="{97CDE4DD-6A7B-4781-B933-653FA1629ED0}"/>
              </a:ext>
            </a:extLst>
          </p:cNvPr>
          <p:cNvSpPr txBox="1"/>
          <p:nvPr/>
        </p:nvSpPr>
        <p:spPr>
          <a:xfrm>
            <a:off x="6967045" y="91440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74" name="TextBox 173">
            <a:extLst>
              <a:ext uri="{FF2B5EF4-FFF2-40B4-BE49-F238E27FC236}">
                <a16:creationId xmlns:a16="http://schemas.microsoft.com/office/drawing/2014/main" id="{7C21AD30-B490-4274-A289-643E8B7BCBC6}"/>
              </a:ext>
            </a:extLst>
          </p:cNvPr>
          <p:cNvSpPr txBox="1"/>
          <p:nvPr/>
        </p:nvSpPr>
        <p:spPr>
          <a:xfrm>
            <a:off x="3203567" y="2596896"/>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31</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175" name="TextBox 174">
            <a:extLst>
              <a:ext uri="{FF2B5EF4-FFF2-40B4-BE49-F238E27FC236}">
                <a16:creationId xmlns:a16="http://schemas.microsoft.com/office/drawing/2014/main" id="{1D4B25C9-9652-4D9C-B5E3-51A8949973E1}"/>
              </a:ext>
            </a:extLst>
          </p:cNvPr>
          <p:cNvSpPr txBox="1"/>
          <p:nvPr/>
        </p:nvSpPr>
        <p:spPr>
          <a:xfrm>
            <a:off x="4047755" y="258952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5" name="TextBox 14">
            <a:extLst>
              <a:ext uri="{FF2B5EF4-FFF2-40B4-BE49-F238E27FC236}">
                <a16:creationId xmlns:a16="http://schemas.microsoft.com/office/drawing/2014/main" id="{950F4F2D-1553-4DEB-B46B-8C82FDD61192}"/>
              </a:ext>
            </a:extLst>
          </p:cNvPr>
          <p:cNvSpPr txBox="1"/>
          <p:nvPr/>
        </p:nvSpPr>
        <p:spPr>
          <a:xfrm>
            <a:off x="6967045" y="2584524"/>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52" name="TextBox 51">
            <a:extLst>
              <a:ext uri="{FF2B5EF4-FFF2-40B4-BE49-F238E27FC236}">
                <a16:creationId xmlns:a16="http://schemas.microsoft.com/office/drawing/2014/main" id="{5E038EB6-57CE-4190-BA89-46A631974B2F}"/>
              </a:ext>
            </a:extLst>
          </p:cNvPr>
          <p:cNvSpPr txBox="1"/>
          <p:nvPr/>
        </p:nvSpPr>
        <p:spPr>
          <a:xfrm>
            <a:off x="6967045" y="282705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83" name="TextBox 82">
            <a:extLst>
              <a:ext uri="{FF2B5EF4-FFF2-40B4-BE49-F238E27FC236}">
                <a16:creationId xmlns:a16="http://schemas.microsoft.com/office/drawing/2014/main" id="{E1993783-8C0A-40ED-A5F7-BB81700FEA8B}"/>
              </a:ext>
            </a:extLst>
          </p:cNvPr>
          <p:cNvSpPr txBox="1"/>
          <p:nvPr/>
        </p:nvSpPr>
        <p:spPr>
          <a:xfrm>
            <a:off x="7543800" y="2589633"/>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67</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86" name="TextBox 85">
            <a:extLst>
              <a:ext uri="{FF2B5EF4-FFF2-40B4-BE49-F238E27FC236}">
                <a16:creationId xmlns:a16="http://schemas.microsoft.com/office/drawing/2014/main" id="{49E34A92-BA3C-4CAE-B4A5-E9FC833D4D15}"/>
              </a:ext>
            </a:extLst>
          </p:cNvPr>
          <p:cNvSpPr txBox="1"/>
          <p:nvPr/>
        </p:nvSpPr>
        <p:spPr>
          <a:xfrm>
            <a:off x="7543800" y="2832165"/>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68</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02" name="TextBox 101">
            <a:extLst>
              <a:ext uri="{FF2B5EF4-FFF2-40B4-BE49-F238E27FC236}">
                <a16:creationId xmlns:a16="http://schemas.microsoft.com/office/drawing/2014/main" id="{F956FE07-EF65-44FE-A31F-898C087F5F1B}"/>
              </a:ext>
            </a:extLst>
          </p:cNvPr>
          <p:cNvSpPr txBox="1"/>
          <p:nvPr/>
        </p:nvSpPr>
        <p:spPr>
          <a:xfrm>
            <a:off x="6987417" y="4483664"/>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20" name="TextBox 119">
            <a:extLst>
              <a:ext uri="{FF2B5EF4-FFF2-40B4-BE49-F238E27FC236}">
                <a16:creationId xmlns:a16="http://schemas.microsoft.com/office/drawing/2014/main" id="{F5AFE214-DA89-4E64-8BD6-9FFE50CA2AEE}"/>
              </a:ext>
            </a:extLst>
          </p:cNvPr>
          <p:cNvSpPr txBox="1"/>
          <p:nvPr/>
        </p:nvSpPr>
        <p:spPr>
          <a:xfrm>
            <a:off x="9985237" y="2984313"/>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37" name="TextBox 136">
            <a:extLst>
              <a:ext uri="{FF2B5EF4-FFF2-40B4-BE49-F238E27FC236}">
                <a16:creationId xmlns:a16="http://schemas.microsoft.com/office/drawing/2014/main" id="{ECFA03C6-E7FD-4EDB-9D2B-5BB6B92E7E00}"/>
              </a:ext>
            </a:extLst>
          </p:cNvPr>
          <p:cNvSpPr txBox="1"/>
          <p:nvPr/>
        </p:nvSpPr>
        <p:spPr>
          <a:xfrm>
            <a:off x="7487972" y="4468086"/>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77</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59" name="TextBox 158">
            <a:extLst>
              <a:ext uri="{FF2B5EF4-FFF2-40B4-BE49-F238E27FC236}">
                <a16:creationId xmlns:a16="http://schemas.microsoft.com/office/drawing/2014/main" id="{5A6694E5-5752-4964-8B93-71EE015B8401}"/>
              </a:ext>
            </a:extLst>
          </p:cNvPr>
          <p:cNvSpPr txBox="1"/>
          <p:nvPr/>
        </p:nvSpPr>
        <p:spPr>
          <a:xfrm>
            <a:off x="10528475" y="2978206"/>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96</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74" name="TextBox 373">
            <a:extLst>
              <a:ext uri="{FF2B5EF4-FFF2-40B4-BE49-F238E27FC236}">
                <a16:creationId xmlns:a16="http://schemas.microsoft.com/office/drawing/2014/main" id="{3DF9EC2E-B45B-4A94-A48E-CCFFE343695E}"/>
              </a:ext>
            </a:extLst>
          </p:cNvPr>
          <p:cNvSpPr txBox="1"/>
          <p:nvPr/>
        </p:nvSpPr>
        <p:spPr>
          <a:xfrm>
            <a:off x="9984565" y="1137347"/>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92" name="TextBox 391">
            <a:extLst>
              <a:ext uri="{FF2B5EF4-FFF2-40B4-BE49-F238E27FC236}">
                <a16:creationId xmlns:a16="http://schemas.microsoft.com/office/drawing/2014/main" id="{D4D7C7C4-4E34-4AAA-BE42-0C6EB18226A9}"/>
              </a:ext>
            </a:extLst>
          </p:cNvPr>
          <p:cNvSpPr txBox="1"/>
          <p:nvPr/>
        </p:nvSpPr>
        <p:spPr>
          <a:xfrm>
            <a:off x="10524744" y="1151048"/>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87</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95" name="TextBox 394">
            <a:extLst>
              <a:ext uri="{FF2B5EF4-FFF2-40B4-BE49-F238E27FC236}">
                <a16:creationId xmlns:a16="http://schemas.microsoft.com/office/drawing/2014/main" id="{CF22A11F-8F70-493F-8F8B-581FFE32E188}"/>
              </a:ext>
            </a:extLst>
          </p:cNvPr>
          <p:cNvSpPr txBox="1"/>
          <p:nvPr/>
        </p:nvSpPr>
        <p:spPr>
          <a:xfrm>
            <a:off x="3200400" y="1552711"/>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29</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401" name="TextBox 400">
            <a:extLst>
              <a:ext uri="{FF2B5EF4-FFF2-40B4-BE49-F238E27FC236}">
                <a16:creationId xmlns:a16="http://schemas.microsoft.com/office/drawing/2014/main" id="{B5367C59-0129-45A4-AC03-4FC405165F48}"/>
              </a:ext>
            </a:extLst>
          </p:cNvPr>
          <p:cNvSpPr txBox="1"/>
          <p:nvPr/>
        </p:nvSpPr>
        <p:spPr>
          <a:xfrm>
            <a:off x="10540361" y="424496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107</a:t>
            </a:r>
          </a:p>
        </p:txBody>
      </p:sp>
      <p:sp>
        <p:nvSpPr>
          <p:cNvPr id="396" name="TextBox 395">
            <a:extLst>
              <a:ext uri="{FF2B5EF4-FFF2-40B4-BE49-F238E27FC236}">
                <a16:creationId xmlns:a16="http://schemas.microsoft.com/office/drawing/2014/main" id="{B6D4706E-5C25-4CE6-837D-7C23F96A4E08}"/>
              </a:ext>
            </a:extLst>
          </p:cNvPr>
          <p:cNvSpPr txBox="1"/>
          <p:nvPr/>
        </p:nvSpPr>
        <p:spPr>
          <a:xfrm>
            <a:off x="4044588" y="154533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98" name="TextBox 397">
            <a:extLst>
              <a:ext uri="{FF2B5EF4-FFF2-40B4-BE49-F238E27FC236}">
                <a16:creationId xmlns:a16="http://schemas.microsoft.com/office/drawing/2014/main" id="{C2F6C88D-67BA-4E4A-938B-F3E9811F4809}"/>
              </a:ext>
            </a:extLst>
          </p:cNvPr>
          <p:cNvSpPr txBox="1"/>
          <p:nvPr/>
        </p:nvSpPr>
        <p:spPr>
          <a:xfrm>
            <a:off x="4572000" y="1552711"/>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30</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326" name="TextBox 325">
            <a:extLst>
              <a:ext uri="{FF2B5EF4-FFF2-40B4-BE49-F238E27FC236}">
                <a16:creationId xmlns:a16="http://schemas.microsoft.com/office/drawing/2014/main" id="{DC6BEFDD-0EAE-43FC-98CE-CEB4635607DE}"/>
              </a:ext>
            </a:extLst>
          </p:cNvPr>
          <p:cNvSpPr txBox="1"/>
          <p:nvPr/>
        </p:nvSpPr>
        <p:spPr>
          <a:xfrm>
            <a:off x="1234440" y="448223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25" name="TextBox 324">
            <a:extLst>
              <a:ext uri="{FF2B5EF4-FFF2-40B4-BE49-F238E27FC236}">
                <a16:creationId xmlns:a16="http://schemas.microsoft.com/office/drawing/2014/main" id="{CE14FADF-69B9-4E22-BC24-2DC6B2BD8DEC}"/>
              </a:ext>
            </a:extLst>
          </p:cNvPr>
          <p:cNvSpPr txBox="1"/>
          <p:nvPr/>
        </p:nvSpPr>
        <p:spPr>
          <a:xfrm>
            <a:off x="397051" y="4482778"/>
            <a:ext cx="1499616" cy="484748"/>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19</a:t>
            </a:r>
          </a:p>
          <a:p>
            <a:r>
              <a:rPr lang="en-US" sz="600" i="1" dirty="0">
                <a:solidFill>
                  <a:srgbClr val="212121"/>
                </a:solidFill>
                <a:latin typeface="Century Gothic" panose="020B0502020202020204" pitchFamily="34" charset="0"/>
              </a:rPr>
              <a:t>Lorem ipsum dolor sit amet, consectetur adipiscing elit Lorem ipsum dolor sit amet.</a:t>
            </a:r>
            <a:endParaRPr lang="en-US" sz="600" b="1" dirty="0">
              <a:solidFill>
                <a:srgbClr val="212121"/>
              </a:solidFill>
              <a:latin typeface="Eras Medium ITC" panose="020B0602030504020804" pitchFamily="34" charset="0"/>
            </a:endParaRPr>
          </a:p>
        </p:txBody>
      </p:sp>
      <p:sp>
        <p:nvSpPr>
          <p:cNvPr id="338" name="TextBox 337">
            <a:extLst>
              <a:ext uri="{FF2B5EF4-FFF2-40B4-BE49-F238E27FC236}">
                <a16:creationId xmlns:a16="http://schemas.microsoft.com/office/drawing/2014/main" id="{2541C3F4-BE1E-46EB-9634-2352923F604E}"/>
              </a:ext>
            </a:extLst>
          </p:cNvPr>
          <p:cNvSpPr txBox="1"/>
          <p:nvPr/>
        </p:nvSpPr>
        <p:spPr>
          <a:xfrm>
            <a:off x="1755648" y="4508570"/>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23</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39" name="TextBox 338">
            <a:extLst>
              <a:ext uri="{FF2B5EF4-FFF2-40B4-BE49-F238E27FC236}">
                <a16:creationId xmlns:a16="http://schemas.microsoft.com/office/drawing/2014/main" id="{154E294D-FDCD-4565-BA3E-80C672973522}"/>
              </a:ext>
            </a:extLst>
          </p:cNvPr>
          <p:cNvSpPr txBox="1"/>
          <p:nvPr/>
        </p:nvSpPr>
        <p:spPr>
          <a:xfrm>
            <a:off x="2569464" y="450834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47" name="TextBox 346">
            <a:extLst>
              <a:ext uri="{FF2B5EF4-FFF2-40B4-BE49-F238E27FC236}">
                <a16:creationId xmlns:a16="http://schemas.microsoft.com/office/drawing/2014/main" id="{CD912268-9210-43FB-998B-3CECD8AD708C}"/>
              </a:ext>
            </a:extLst>
          </p:cNvPr>
          <p:cNvSpPr txBox="1"/>
          <p:nvPr/>
        </p:nvSpPr>
        <p:spPr>
          <a:xfrm>
            <a:off x="1757514" y="4736715"/>
            <a:ext cx="1499616" cy="484748"/>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24</a:t>
            </a:r>
          </a:p>
          <a:p>
            <a:r>
              <a:rPr lang="en-US" sz="600" i="1" dirty="0">
                <a:solidFill>
                  <a:srgbClr val="212121"/>
                </a:solidFill>
                <a:latin typeface="Century Gothic" panose="020B0502020202020204" pitchFamily="34" charset="0"/>
              </a:rPr>
              <a:t>Lorem ipsum dolor sit amet, consectetur adipiscing elit Lorem ipsum dolor sit amet.</a:t>
            </a:r>
            <a:endParaRPr lang="en-US" sz="600" b="1" dirty="0">
              <a:solidFill>
                <a:srgbClr val="212121"/>
              </a:solidFill>
              <a:latin typeface="Eras Medium ITC" panose="020B0602030504020804" pitchFamily="34" charset="0"/>
            </a:endParaRPr>
          </a:p>
        </p:txBody>
      </p:sp>
      <p:sp>
        <p:nvSpPr>
          <p:cNvPr id="348" name="TextBox 347">
            <a:extLst>
              <a:ext uri="{FF2B5EF4-FFF2-40B4-BE49-F238E27FC236}">
                <a16:creationId xmlns:a16="http://schemas.microsoft.com/office/drawing/2014/main" id="{AABD672E-A651-464A-87F5-77DB55229BDE}"/>
              </a:ext>
            </a:extLst>
          </p:cNvPr>
          <p:cNvSpPr txBox="1"/>
          <p:nvPr/>
        </p:nvSpPr>
        <p:spPr>
          <a:xfrm>
            <a:off x="2569464" y="473616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91" name="TextBox 290">
            <a:extLst>
              <a:ext uri="{FF2B5EF4-FFF2-40B4-BE49-F238E27FC236}">
                <a16:creationId xmlns:a16="http://schemas.microsoft.com/office/drawing/2014/main" id="{50DBB1B8-202E-4AE2-ADBE-22588976AA0F}"/>
              </a:ext>
            </a:extLst>
          </p:cNvPr>
          <p:cNvSpPr txBox="1"/>
          <p:nvPr/>
        </p:nvSpPr>
        <p:spPr>
          <a:xfrm>
            <a:off x="1757186" y="271894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a:t>
            </a:r>
          </a:p>
        </p:txBody>
      </p:sp>
      <p:sp>
        <p:nvSpPr>
          <p:cNvPr id="292" name="TextBox 291">
            <a:extLst>
              <a:ext uri="{FF2B5EF4-FFF2-40B4-BE49-F238E27FC236}">
                <a16:creationId xmlns:a16="http://schemas.microsoft.com/office/drawing/2014/main" id="{9D05F313-D8CF-4903-9228-6FD42533B161}"/>
              </a:ext>
            </a:extLst>
          </p:cNvPr>
          <p:cNvSpPr txBox="1"/>
          <p:nvPr/>
        </p:nvSpPr>
        <p:spPr>
          <a:xfrm>
            <a:off x="2597751" y="271872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89" name="TextBox 288">
            <a:extLst>
              <a:ext uri="{FF2B5EF4-FFF2-40B4-BE49-F238E27FC236}">
                <a16:creationId xmlns:a16="http://schemas.microsoft.com/office/drawing/2014/main" id="{EBA0DDAC-FC2E-4005-848B-ECCC572CCD4D}"/>
              </a:ext>
            </a:extLst>
          </p:cNvPr>
          <p:cNvSpPr txBox="1"/>
          <p:nvPr/>
        </p:nvSpPr>
        <p:spPr>
          <a:xfrm>
            <a:off x="1757186" y="285610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11</a:t>
            </a:r>
          </a:p>
        </p:txBody>
      </p:sp>
      <p:sp>
        <p:nvSpPr>
          <p:cNvPr id="287" name="TextBox 286">
            <a:extLst>
              <a:ext uri="{FF2B5EF4-FFF2-40B4-BE49-F238E27FC236}">
                <a16:creationId xmlns:a16="http://schemas.microsoft.com/office/drawing/2014/main" id="{63DE14CD-2672-4423-B8A2-F1778CCFA126}"/>
              </a:ext>
            </a:extLst>
          </p:cNvPr>
          <p:cNvSpPr txBox="1"/>
          <p:nvPr/>
        </p:nvSpPr>
        <p:spPr>
          <a:xfrm>
            <a:off x="1757186" y="299326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12</a:t>
            </a:r>
          </a:p>
        </p:txBody>
      </p:sp>
      <p:sp>
        <p:nvSpPr>
          <p:cNvPr id="323" name="TextBox 322">
            <a:extLst>
              <a:ext uri="{FF2B5EF4-FFF2-40B4-BE49-F238E27FC236}">
                <a16:creationId xmlns:a16="http://schemas.microsoft.com/office/drawing/2014/main" id="{ACD3C5B7-FD18-44F3-A8A7-B166988A1761}"/>
              </a:ext>
            </a:extLst>
          </p:cNvPr>
          <p:cNvSpPr txBox="1"/>
          <p:nvPr/>
        </p:nvSpPr>
        <p:spPr>
          <a:xfrm>
            <a:off x="396595" y="272439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01</a:t>
            </a:r>
          </a:p>
        </p:txBody>
      </p:sp>
      <p:sp>
        <p:nvSpPr>
          <p:cNvPr id="321" name="TextBox 320">
            <a:extLst>
              <a:ext uri="{FF2B5EF4-FFF2-40B4-BE49-F238E27FC236}">
                <a16:creationId xmlns:a16="http://schemas.microsoft.com/office/drawing/2014/main" id="{2A69A6F2-407A-48A5-A2A9-F044060B7D12}"/>
              </a:ext>
            </a:extLst>
          </p:cNvPr>
          <p:cNvSpPr txBox="1"/>
          <p:nvPr/>
        </p:nvSpPr>
        <p:spPr>
          <a:xfrm>
            <a:off x="396595" y="286155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02</a:t>
            </a:r>
          </a:p>
        </p:txBody>
      </p:sp>
      <p:sp>
        <p:nvSpPr>
          <p:cNvPr id="324" name="TextBox 323">
            <a:extLst>
              <a:ext uri="{FF2B5EF4-FFF2-40B4-BE49-F238E27FC236}">
                <a16:creationId xmlns:a16="http://schemas.microsoft.com/office/drawing/2014/main" id="{D2EDDEBA-416E-4346-973D-518729BD8AB3}"/>
              </a:ext>
            </a:extLst>
          </p:cNvPr>
          <p:cNvSpPr txBox="1"/>
          <p:nvPr/>
        </p:nvSpPr>
        <p:spPr>
          <a:xfrm>
            <a:off x="1237160" y="272416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22" name="TextBox 321">
            <a:extLst>
              <a:ext uri="{FF2B5EF4-FFF2-40B4-BE49-F238E27FC236}">
                <a16:creationId xmlns:a16="http://schemas.microsoft.com/office/drawing/2014/main" id="{960B63B1-0881-4D96-80C4-9992F990D417}"/>
              </a:ext>
            </a:extLst>
          </p:cNvPr>
          <p:cNvSpPr txBox="1"/>
          <p:nvPr/>
        </p:nvSpPr>
        <p:spPr>
          <a:xfrm>
            <a:off x="1237160" y="286132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51" name="TextBox 350">
            <a:extLst>
              <a:ext uri="{FF2B5EF4-FFF2-40B4-BE49-F238E27FC236}">
                <a16:creationId xmlns:a16="http://schemas.microsoft.com/office/drawing/2014/main" id="{F4CD6D99-5155-4154-8FCA-16E63274D45F}"/>
              </a:ext>
            </a:extLst>
          </p:cNvPr>
          <p:cNvSpPr txBox="1"/>
          <p:nvPr/>
        </p:nvSpPr>
        <p:spPr>
          <a:xfrm>
            <a:off x="1752187" y="5397043"/>
            <a:ext cx="1499616" cy="392415"/>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26</a:t>
            </a:r>
          </a:p>
          <a:p>
            <a:r>
              <a:rPr lang="en-US" sz="600" i="1" dirty="0">
                <a:solidFill>
                  <a:srgbClr val="212121"/>
                </a:solidFill>
                <a:latin typeface="Century Gothic" panose="020B0502020202020204" pitchFamily="34" charset="0"/>
              </a:rPr>
              <a:t>Lorem ipsum dolor sit amet, consectetur adipiscing elit .</a:t>
            </a:r>
            <a:endParaRPr lang="en-US" sz="600" b="1" dirty="0">
              <a:solidFill>
                <a:srgbClr val="212121"/>
              </a:solidFill>
              <a:latin typeface="Eras Medium ITC" panose="020B0602030504020804" pitchFamily="34" charset="0"/>
            </a:endParaRPr>
          </a:p>
        </p:txBody>
      </p:sp>
      <p:sp>
        <p:nvSpPr>
          <p:cNvPr id="352" name="TextBox 351">
            <a:extLst>
              <a:ext uri="{FF2B5EF4-FFF2-40B4-BE49-F238E27FC236}">
                <a16:creationId xmlns:a16="http://schemas.microsoft.com/office/drawing/2014/main" id="{66534A1C-F478-49F0-8513-688E500EBC07}"/>
              </a:ext>
            </a:extLst>
          </p:cNvPr>
          <p:cNvSpPr txBox="1"/>
          <p:nvPr/>
        </p:nvSpPr>
        <p:spPr>
          <a:xfrm>
            <a:off x="2569464" y="539649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32" name="TextBox 331">
            <a:extLst>
              <a:ext uri="{FF2B5EF4-FFF2-40B4-BE49-F238E27FC236}">
                <a16:creationId xmlns:a16="http://schemas.microsoft.com/office/drawing/2014/main" id="{65773F6E-8A31-4A80-A151-8930D23477A2}"/>
              </a:ext>
            </a:extLst>
          </p:cNvPr>
          <p:cNvSpPr txBox="1"/>
          <p:nvPr/>
        </p:nvSpPr>
        <p:spPr>
          <a:xfrm>
            <a:off x="393192" y="5411853"/>
            <a:ext cx="1499616" cy="484748"/>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21</a:t>
            </a:r>
          </a:p>
          <a:p>
            <a:r>
              <a:rPr lang="en-US" sz="600" i="1" dirty="0">
                <a:solidFill>
                  <a:srgbClr val="212121"/>
                </a:solidFill>
                <a:latin typeface="Century Gothic" panose="020B0502020202020204" pitchFamily="34" charset="0"/>
              </a:rPr>
              <a:t>Lorem ipsum dolor sit amet, consectetur adipiscing elit Lorem ipsum dolor sit amet.</a:t>
            </a:r>
            <a:endParaRPr lang="en-US" sz="600" b="1" dirty="0">
              <a:solidFill>
                <a:srgbClr val="212121"/>
              </a:solidFill>
              <a:latin typeface="Eras Medium ITC" panose="020B0602030504020804" pitchFamily="34" charset="0"/>
            </a:endParaRPr>
          </a:p>
        </p:txBody>
      </p:sp>
      <p:sp>
        <p:nvSpPr>
          <p:cNvPr id="333" name="TextBox 332">
            <a:extLst>
              <a:ext uri="{FF2B5EF4-FFF2-40B4-BE49-F238E27FC236}">
                <a16:creationId xmlns:a16="http://schemas.microsoft.com/office/drawing/2014/main" id="{357DFB77-8CCD-42A6-8D06-2FB186B1899F}"/>
              </a:ext>
            </a:extLst>
          </p:cNvPr>
          <p:cNvSpPr txBox="1"/>
          <p:nvPr/>
        </p:nvSpPr>
        <p:spPr>
          <a:xfrm>
            <a:off x="1234440" y="541130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67" name="TextBox 266">
            <a:extLst>
              <a:ext uri="{FF2B5EF4-FFF2-40B4-BE49-F238E27FC236}">
                <a16:creationId xmlns:a16="http://schemas.microsoft.com/office/drawing/2014/main" id="{069EFE98-D616-4D70-BCE9-3B1B26326983}"/>
              </a:ext>
            </a:extLst>
          </p:cNvPr>
          <p:cNvSpPr txBox="1"/>
          <p:nvPr/>
        </p:nvSpPr>
        <p:spPr>
          <a:xfrm>
            <a:off x="8393886" y="90874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64" name="TextBox 263">
            <a:extLst>
              <a:ext uri="{FF2B5EF4-FFF2-40B4-BE49-F238E27FC236}">
                <a16:creationId xmlns:a16="http://schemas.microsoft.com/office/drawing/2014/main" id="{C732F9D4-CE9F-46A7-A64C-9A1FA1EE5949}"/>
              </a:ext>
            </a:extLst>
          </p:cNvPr>
          <p:cNvSpPr txBox="1"/>
          <p:nvPr/>
        </p:nvSpPr>
        <p:spPr>
          <a:xfrm>
            <a:off x="7553321" y="104613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54</a:t>
            </a:r>
          </a:p>
        </p:txBody>
      </p:sp>
      <p:sp>
        <p:nvSpPr>
          <p:cNvPr id="265" name="TextBox 264">
            <a:extLst>
              <a:ext uri="{FF2B5EF4-FFF2-40B4-BE49-F238E27FC236}">
                <a16:creationId xmlns:a16="http://schemas.microsoft.com/office/drawing/2014/main" id="{B0A66CDB-C247-4EDD-AE3E-16643C36B47C}"/>
              </a:ext>
            </a:extLst>
          </p:cNvPr>
          <p:cNvSpPr txBox="1"/>
          <p:nvPr/>
        </p:nvSpPr>
        <p:spPr>
          <a:xfrm>
            <a:off x="8393886" y="104590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62" name="TextBox 261">
            <a:extLst>
              <a:ext uri="{FF2B5EF4-FFF2-40B4-BE49-F238E27FC236}">
                <a16:creationId xmlns:a16="http://schemas.microsoft.com/office/drawing/2014/main" id="{26DDCE62-2987-460E-A1FF-D3537C481F88}"/>
              </a:ext>
            </a:extLst>
          </p:cNvPr>
          <p:cNvSpPr txBox="1"/>
          <p:nvPr/>
        </p:nvSpPr>
        <p:spPr>
          <a:xfrm>
            <a:off x="7553321" y="118329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55</a:t>
            </a:r>
          </a:p>
        </p:txBody>
      </p:sp>
      <p:sp>
        <p:nvSpPr>
          <p:cNvPr id="263" name="TextBox 262">
            <a:extLst>
              <a:ext uri="{FF2B5EF4-FFF2-40B4-BE49-F238E27FC236}">
                <a16:creationId xmlns:a16="http://schemas.microsoft.com/office/drawing/2014/main" id="{4C099F5A-9B1A-45D2-875A-9BACD39EA038}"/>
              </a:ext>
            </a:extLst>
          </p:cNvPr>
          <p:cNvSpPr txBox="1"/>
          <p:nvPr/>
        </p:nvSpPr>
        <p:spPr>
          <a:xfrm>
            <a:off x="8393886" y="118306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60" name="TextBox 259">
            <a:extLst>
              <a:ext uri="{FF2B5EF4-FFF2-40B4-BE49-F238E27FC236}">
                <a16:creationId xmlns:a16="http://schemas.microsoft.com/office/drawing/2014/main" id="{237682A1-2123-4299-B27B-4BB61D014B75}"/>
              </a:ext>
            </a:extLst>
          </p:cNvPr>
          <p:cNvSpPr txBox="1"/>
          <p:nvPr/>
        </p:nvSpPr>
        <p:spPr>
          <a:xfrm>
            <a:off x="7553321" y="132045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56</a:t>
            </a:r>
          </a:p>
        </p:txBody>
      </p:sp>
      <p:sp>
        <p:nvSpPr>
          <p:cNvPr id="261" name="TextBox 260">
            <a:extLst>
              <a:ext uri="{FF2B5EF4-FFF2-40B4-BE49-F238E27FC236}">
                <a16:creationId xmlns:a16="http://schemas.microsoft.com/office/drawing/2014/main" id="{D6F73861-4630-4A5B-A8CC-085FD0DB4BD1}"/>
              </a:ext>
            </a:extLst>
          </p:cNvPr>
          <p:cNvSpPr txBox="1"/>
          <p:nvPr/>
        </p:nvSpPr>
        <p:spPr>
          <a:xfrm>
            <a:off x="8393886" y="132022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58" name="TextBox 257">
            <a:extLst>
              <a:ext uri="{FF2B5EF4-FFF2-40B4-BE49-F238E27FC236}">
                <a16:creationId xmlns:a16="http://schemas.microsoft.com/office/drawing/2014/main" id="{2BCE5AD8-3BE9-4C0E-9AB3-68FA01127C6B}"/>
              </a:ext>
            </a:extLst>
          </p:cNvPr>
          <p:cNvSpPr txBox="1"/>
          <p:nvPr/>
        </p:nvSpPr>
        <p:spPr>
          <a:xfrm>
            <a:off x="7553321" y="145761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57</a:t>
            </a:r>
          </a:p>
        </p:txBody>
      </p:sp>
      <p:sp>
        <p:nvSpPr>
          <p:cNvPr id="259" name="TextBox 258">
            <a:extLst>
              <a:ext uri="{FF2B5EF4-FFF2-40B4-BE49-F238E27FC236}">
                <a16:creationId xmlns:a16="http://schemas.microsoft.com/office/drawing/2014/main" id="{69D8009A-0165-4F1F-9F2E-DD67DFEB1274}"/>
              </a:ext>
            </a:extLst>
          </p:cNvPr>
          <p:cNvSpPr txBox="1"/>
          <p:nvPr/>
        </p:nvSpPr>
        <p:spPr>
          <a:xfrm>
            <a:off x="8393886" y="145738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56" name="TextBox 255">
            <a:extLst>
              <a:ext uri="{FF2B5EF4-FFF2-40B4-BE49-F238E27FC236}">
                <a16:creationId xmlns:a16="http://schemas.microsoft.com/office/drawing/2014/main" id="{7A6A93FC-FAEA-4963-9205-8624070FF0CD}"/>
              </a:ext>
            </a:extLst>
          </p:cNvPr>
          <p:cNvSpPr txBox="1"/>
          <p:nvPr/>
        </p:nvSpPr>
        <p:spPr>
          <a:xfrm>
            <a:off x="7553321" y="159477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58</a:t>
            </a:r>
          </a:p>
        </p:txBody>
      </p:sp>
      <p:sp>
        <p:nvSpPr>
          <p:cNvPr id="257" name="TextBox 256">
            <a:extLst>
              <a:ext uri="{FF2B5EF4-FFF2-40B4-BE49-F238E27FC236}">
                <a16:creationId xmlns:a16="http://schemas.microsoft.com/office/drawing/2014/main" id="{6C1B6DE7-7E4D-4FD1-AFEB-12A1C792D35A}"/>
              </a:ext>
            </a:extLst>
          </p:cNvPr>
          <p:cNvSpPr txBox="1"/>
          <p:nvPr/>
        </p:nvSpPr>
        <p:spPr>
          <a:xfrm>
            <a:off x="8393886" y="159454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54" name="TextBox 253">
            <a:extLst>
              <a:ext uri="{FF2B5EF4-FFF2-40B4-BE49-F238E27FC236}">
                <a16:creationId xmlns:a16="http://schemas.microsoft.com/office/drawing/2014/main" id="{1B7540EF-8DBD-4782-846B-06DFD8F366C1}"/>
              </a:ext>
            </a:extLst>
          </p:cNvPr>
          <p:cNvSpPr txBox="1"/>
          <p:nvPr/>
        </p:nvSpPr>
        <p:spPr>
          <a:xfrm>
            <a:off x="7553321" y="173193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59</a:t>
            </a:r>
          </a:p>
        </p:txBody>
      </p:sp>
      <p:sp>
        <p:nvSpPr>
          <p:cNvPr id="255" name="TextBox 254">
            <a:extLst>
              <a:ext uri="{FF2B5EF4-FFF2-40B4-BE49-F238E27FC236}">
                <a16:creationId xmlns:a16="http://schemas.microsoft.com/office/drawing/2014/main" id="{CC183C43-205A-43BC-99D6-59BE5D877BEF}"/>
              </a:ext>
            </a:extLst>
          </p:cNvPr>
          <p:cNvSpPr txBox="1"/>
          <p:nvPr/>
        </p:nvSpPr>
        <p:spPr>
          <a:xfrm>
            <a:off x="8393886" y="173170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52" name="TextBox 251">
            <a:extLst>
              <a:ext uri="{FF2B5EF4-FFF2-40B4-BE49-F238E27FC236}">
                <a16:creationId xmlns:a16="http://schemas.microsoft.com/office/drawing/2014/main" id="{BF97EE9C-D8CF-4CCF-AB6D-68A33332FD12}"/>
              </a:ext>
            </a:extLst>
          </p:cNvPr>
          <p:cNvSpPr txBox="1"/>
          <p:nvPr/>
        </p:nvSpPr>
        <p:spPr>
          <a:xfrm>
            <a:off x="7553321" y="186909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60</a:t>
            </a:r>
          </a:p>
        </p:txBody>
      </p:sp>
      <p:sp>
        <p:nvSpPr>
          <p:cNvPr id="253" name="TextBox 252">
            <a:extLst>
              <a:ext uri="{FF2B5EF4-FFF2-40B4-BE49-F238E27FC236}">
                <a16:creationId xmlns:a16="http://schemas.microsoft.com/office/drawing/2014/main" id="{65177A56-8293-46DD-AE24-1EE9B85DBA8B}"/>
              </a:ext>
            </a:extLst>
          </p:cNvPr>
          <p:cNvSpPr txBox="1"/>
          <p:nvPr/>
        </p:nvSpPr>
        <p:spPr>
          <a:xfrm>
            <a:off x="8393886" y="186886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13" name="TextBox 212">
            <a:extLst>
              <a:ext uri="{FF2B5EF4-FFF2-40B4-BE49-F238E27FC236}">
                <a16:creationId xmlns:a16="http://schemas.microsoft.com/office/drawing/2014/main" id="{737AA663-FB12-4C9D-96D1-026A7EAA2D3F}"/>
              </a:ext>
            </a:extLst>
          </p:cNvPr>
          <p:cNvSpPr txBox="1"/>
          <p:nvPr/>
        </p:nvSpPr>
        <p:spPr>
          <a:xfrm>
            <a:off x="4572000" y="312763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39</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214" name="TextBox 213">
            <a:extLst>
              <a:ext uri="{FF2B5EF4-FFF2-40B4-BE49-F238E27FC236}">
                <a16:creationId xmlns:a16="http://schemas.microsoft.com/office/drawing/2014/main" id="{8C8E28D8-B699-46E1-9462-0B8CDFB1AB73}"/>
              </a:ext>
            </a:extLst>
          </p:cNvPr>
          <p:cNvSpPr txBox="1"/>
          <p:nvPr/>
        </p:nvSpPr>
        <p:spPr>
          <a:xfrm>
            <a:off x="5416188" y="312026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11" name="TextBox 210">
            <a:extLst>
              <a:ext uri="{FF2B5EF4-FFF2-40B4-BE49-F238E27FC236}">
                <a16:creationId xmlns:a16="http://schemas.microsoft.com/office/drawing/2014/main" id="{C1D21DEC-E8EA-4F62-BD48-7C2D435CD6B9}"/>
              </a:ext>
            </a:extLst>
          </p:cNvPr>
          <p:cNvSpPr txBox="1"/>
          <p:nvPr/>
        </p:nvSpPr>
        <p:spPr>
          <a:xfrm>
            <a:off x="4572000" y="367627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40</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212" name="TextBox 211">
            <a:extLst>
              <a:ext uri="{FF2B5EF4-FFF2-40B4-BE49-F238E27FC236}">
                <a16:creationId xmlns:a16="http://schemas.microsoft.com/office/drawing/2014/main" id="{75621C86-DD10-4106-AC42-74FD692087D8}"/>
              </a:ext>
            </a:extLst>
          </p:cNvPr>
          <p:cNvSpPr txBox="1"/>
          <p:nvPr/>
        </p:nvSpPr>
        <p:spPr>
          <a:xfrm>
            <a:off x="5416188" y="366890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09" name="TextBox 208">
            <a:extLst>
              <a:ext uri="{FF2B5EF4-FFF2-40B4-BE49-F238E27FC236}">
                <a16:creationId xmlns:a16="http://schemas.microsoft.com/office/drawing/2014/main" id="{4A6FCFB9-18E1-479A-BD67-EF0DC6E19384}"/>
              </a:ext>
            </a:extLst>
          </p:cNvPr>
          <p:cNvSpPr txBox="1"/>
          <p:nvPr/>
        </p:nvSpPr>
        <p:spPr>
          <a:xfrm>
            <a:off x="4572000" y="422491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41</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210" name="TextBox 209">
            <a:extLst>
              <a:ext uri="{FF2B5EF4-FFF2-40B4-BE49-F238E27FC236}">
                <a16:creationId xmlns:a16="http://schemas.microsoft.com/office/drawing/2014/main" id="{A6A259EA-780B-4CF7-B08A-532DB3B89AD6}"/>
              </a:ext>
            </a:extLst>
          </p:cNvPr>
          <p:cNvSpPr txBox="1"/>
          <p:nvPr/>
        </p:nvSpPr>
        <p:spPr>
          <a:xfrm>
            <a:off x="5416188" y="421754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07" name="TextBox 206">
            <a:extLst>
              <a:ext uri="{FF2B5EF4-FFF2-40B4-BE49-F238E27FC236}">
                <a16:creationId xmlns:a16="http://schemas.microsoft.com/office/drawing/2014/main" id="{456C6BB5-B17C-45CC-A040-E602E7F9C26B}"/>
              </a:ext>
            </a:extLst>
          </p:cNvPr>
          <p:cNvSpPr txBox="1"/>
          <p:nvPr/>
        </p:nvSpPr>
        <p:spPr>
          <a:xfrm>
            <a:off x="4572000" y="477599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42</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208" name="TextBox 207">
            <a:extLst>
              <a:ext uri="{FF2B5EF4-FFF2-40B4-BE49-F238E27FC236}">
                <a16:creationId xmlns:a16="http://schemas.microsoft.com/office/drawing/2014/main" id="{07F954A3-3F7A-4938-AA2E-BFE66CD786F2}"/>
              </a:ext>
            </a:extLst>
          </p:cNvPr>
          <p:cNvSpPr txBox="1"/>
          <p:nvPr/>
        </p:nvSpPr>
        <p:spPr>
          <a:xfrm>
            <a:off x="5416188" y="476862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05" name="TextBox 204">
            <a:extLst>
              <a:ext uri="{FF2B5EF4-FFF2-40B4-BE49-F238E27FC236}">
                <a16:creationId xmlns:a16="http://schemas.microsoft.com/office/drawing/2014/main" id="{14EA4F98-BE08-4753-9EB8-3FE4CE412CDD}"/>
              </a:ext>
            </a:extLst>
          </p:cNvPr>
          <p:cNvSpPr txBox="1"/>
          <p:nvPr/>
        </p:nvSpPr>
        <p:spPr>
          <a:xfrm>
            <a:off x="4572000" y="532219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43</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206" name="TextBox 205">
            <a:extLst>
              <a:ext uri="{FF2B5EF4-FFF2-40B4-BE49-F238E27FC236}">
                <a16:creationId xmlns:a16="http://schemas.microsoft.com/office/drawing/2014/main" id="{E12AB55B-BD1C-4F49-8E1A-597D502A1BF8}"/>
              </a:ext>
            </a:extLst>
          </p:cNvPr>
          <p:cNvSpPr txBox="1"/>
          <p:nvPr/>
        </p:nvSpPr>
        <p:spPr>
          <a:xfrm>
            <a:off x="5416188" y="531482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03" name="TextBox 202">
            <a:extLst>
              <a:ext uri="{FF2B5EF4-FFF2-40B4-BE49-F238E27FC236}">
                <a16:creationId xmlns:a16="http://schemas.microsoft.com/office/drawing/2014/main" id="{C9E65129-C1BA-4CB1-AE2B-74D9161B3131}"/>
              </a:ext>
            </a:extLst>
          </p:cNvPr>
          <p:cNvSpPr txBox="1"/>
          <p:nvPr/>
        </p:nvSpPr>
        <p:spPr>
          <a:xfrm>
            <a:off x="4572000" y="587083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44</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204" name="TextBox 203">
            <a:extLst>
              <a:ext uri="{FF2B5EF4-FFF2-40B4-BE49-F238E27FC236}">
                <a16:creationId xmlns:a16="http://schemas.microsoft.com/office/drawing/2014/main" id="{449A999B-D399-4AFD-959A-077E340EB327}"/>
              </a:ext>
            </a:extLst>
          </p:cNvPr>
          <p:cNvSpPr txBox="1"/>
          <p:nvPr/>
        </p:nvSpPr>
        <p:spPr>
          <a:xfrm>
            <a:off x="5416188" y="586346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26" name="TextBox 225">
            <a:extLst>
              <a:ext uri="{FF2B5EF4-FFF2-40B4-BE49-F238E27FC236}">
                <a16:creationId xmlns:a16="http://schemas.microsoft.com/office/drawing/2014/main" id="{1B51E33B-4BE7-48B9-B80A-724AFDBD1E50}"/>
              </a:ext>
            </a:extLst>
          </p:cNvPr>
          <p:cNvSpPr txBox="1"/>
          <p:nvPr/>
        </p:nvSpPr>
        <p:spPr>
          <a:xfrm>
            <a:off x="6126480" y="105178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46</a:t>
            </a:r>
          </a:p>
        </p:txBody>
      </p:sp>
      <p:sp>
        <p:nvSpPr>
          <p:cNvPr id="227" name="TextBox 226">
            <a:extLst>
              <a:ext uri="{FF2B5EF4-FFF2-40B4-BE49-F238E27FC236}">
                <a16:creationId xmlns:a16="http://schemas.microsoft.com/office/drawing/2014/main" id="{BC49FB9E-700D-4C9A-86D1-1500BD820C0C}"/>
              </a:ext>
            </a:extLst>
          </p:cNvPr>
          <p:cNvSpPr txBox="1"/>
          <p:nvPr/>
        </p:nvSpPr>
        <p:spPr>
          <a:xfrm>
            <a:off x="6967045" y="105156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24" name="TextBox 223">
            <a:extLst>
              <a:ext uri="{FF2B5EF4-FFF2-40B4-BE49-F238E27FC236}">
                <a16:creationId xmlns:a16="http://schemas.microsoft.com/office/drawing/2014/main" id="{72021A24-403D-4C12-9818-4F0D3686914D}"/>
              </a:ext>
            </a:extLst>
          </p:cNvPr>
          <p:cNvSpPr txBox="1"/>
          <p:nvPr/>
        </p:nvSpPr>
        <p:spPr>
          <a:xfrm>
            <a:off x="6126480" y="118894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47</a:t>
            </a:r>
          </a:p>
        </p:txBody>
      </p:sp>
      <p:sp>
        <p:nvSpPr>
          <p:cNvPr id="225" name="TextBox 224">
            <a:extLst>
              <a:ext uri="{FF2B5EF4-FFF2-40B4-BE49-F238E27FC236}">
                <a16:creationId xmlns:a16="http://schemas.microsoft.com/office/drawing/2014/main" id="{EA305276-BACF-4FEB-BA5D-5C0678C5C57A}"/>
              </a:ext>
            </a:extLst>
          </p:cNvPr>
          <p:cNvSpPr txBox="1"/>
          <p:nvPr/>
        </p:nvSpPr>
        <p:spPr>
          <a:xfrm>
            <a:off x="6967045" y="118872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22" name="TextBox 221">
            <a:extLst>
              <a:ext uri="{FF2B5EF4-FFF2-40B4-BE49-F238E27FC236}">
                <a16:creationId xmlns:a16="http://schemas.microsoft.com/office/drawing/2014/main" id="{7104FDAE-0072-403F-B3F8-8B0D6DCB1D9A}"/>
              </a:ext>
            </a:extLst>
          </p:cNvPr>
          <p:cNvSpPr txBox="1"/>
          <p:nvPr/>
        </p:nvSpPr>
        <p:spPr>
          <a:xfrm>
            <a:off x="6126480" y="132610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48</a:t>
            </a:r>
          </a:p>
        </p:txBody>
      </p:sp>
      <p:sp>
        <p:nvSpPr>
          <p:cNvPr id="223" name="TextBox 222">
            <a:extLst>
              <a:ext uri="{FF2B5EF4-FFF2-40B4-BE49-F238E27FC236}">
                <a16:creationId xmlns:a16="http://schemas.microsoft.com/office/drawing/2014/main" id="{00027449-7359-4E01-8644-8222ED4E80B0}"/>
              </a:ext>
            </a:extLst>
          </p:cNvPr>
          <p:cNvSpPr txBox="1"/>
          <p:nvPr/>
        </p:nvSpPr>
        <p:spPr>
          <a:xfrm>
            <a:off x="6967045" y="132588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31" name="TextBox 230">
            <a:extLst>
              <a:ext uri="{FF2B5EF4-FFF2-40B4-BE49-F238E27FC236}">
                <a16:creationId xmlns:a16="http://schemas.microsoft.com/office/drawing/2014/main" id="{C8CD21DA-753C-487D-A955-A0AFC15DBB23}"/>
              </a:ext>
            </a:extLst>
          </p:cNvPr>
          <p:cNvSpPr txBox="1"/>
          <p:nvPr/>
        </p:nvSpPr>
        <p:spPr>
          <a:xfrm>
            <a:off x="6126480" y="146326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49</a:t>
            </a:r>
          </a:p>
        </p:txBody>
      </p:sp>
      <p:sp>
        <p:nvSpPr>
          <p:cNvPr id="232" name="TextBox 231">
            <a:extLst>
              <a:ext uri="{FF2B5EF4-FFF2-40B4-BE49-F238E27FC236}">
                <a16:creationId xmlns:a16="http://schemas.microsoft.com/office/drawing/2014/main" id="{05866CE3-C1D8-4FEC-AAE2-7EA68091C74B}"/>
              </a:ext>
            </a:extLst>
          </p:cNvPr>
          <p:cNvSpPr txBox="1"/>
          <p:nvPr/>
        </p:nvSpPr>
        <p:spPr>
          <a:xfrm>
            <a:off x="6967045" y="146304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34" name="TextBox 233">
            <a:extLst>
              <a:ext uri="{FF2B5EF4-FFF2-40B4-BE49-F238E27FC236}">
                <a16:creationId xmlns:a16="http://schemas.microsoft.com/office/drawing/2014/main" id="{E56DD4A0-97C8-4359-875D-190A5148EF78}"/>
              </a:ext>
            </a:extLst>
          </p:cNvPr>
          <p:cNvSpPr txBox="1"/>
          <p:nvPr/>
        </p:nvSpPr>
        <p:spPr>
          <a:xfrm>
            <a:off x="6126480" y="160042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50</a:t>
            </a:r>
          </a:p>
        </p:txBody>
      </p:sp>
      <p:sp>
        <p:nvSpPr>
          <p:cNvPr id="235" name="TextBox 234">
            <a:extLst>
              <a:ext uri="{FF2B5EF4-FFF2-40B4-BE49-F238E27FC236}">
                <a16:creationId xmlns:a16="http://schemas.microsoft.com/office/drawing/2014/main" id="{2A046BAB-942A-4F3E-AF7C-3A54677E2E7E}"/>
              </a:ext>
            </a:extLst>
          </p:cNvPr>
          <p:cNvSpPr txBox="1"/>
          <p:nvPr/>
        </p:nvSpPr>
        <p:spPr>
          <a:xfrm>
            <a:off x="6967045" y="160020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37" name="TextBox 236">
            <a:extLst>
              <a:ext uri="{FF2B5EF4-FFF2-40B4-BE49-F238E27FC236}">
                <a16:creationId xmlns:a16="http://schemas.microsoft.com/office/drawing/2014/main" id="{59A9FBD9-F155-40CA-9730-CE04CEB5F399}"/>
              </a:ext>
            </a:extLst>
          </p:cNvPr>
          <p:cNvSpPr txBox="1"/>
          <p:nvPr/>
        </p:nvSpPr>
        <p:spPr>
          <a:xfrm>
            <a:off x="6126480" y="173758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51</a:t>
            </a:r>
          </a:p>
        </p:txBody>
      </p:sp>
      <p:sp>
        <p:nvSpPr>
          <p:cNvPr id="238" name="TextBox 237">
            <a:extLst>
              <a:ext uri="{FF2B5EF4-FFF2-40B4-BE49-F238E27FC236}">
                <a16:creationId xmlns:a16="http://schemas.microsoft.com/office/drawing/2014/main" id="{442D9FA4-E4BE-45D5-A93C-1F9787252C27}"/>
              </a:ext>
            </a:extLst>
          </p:cNvPr>
          <p:cNvSpPr txBox="1"/>
          <p:nvPr/>
        </p:nvSpPr>
        <p:spPr>
          <a:xfrm>
            <a:off x="6967045" y="173736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40" name="TextBox 239">
            <a:extLst>
              <a:ext uri="{FF2B5EF4-FFF2-40B4-BE49-F238E27FC236}">
                <a16:creationId xmlns:a16="http://schemas.microsoft.com/office/drawing/2014/main" id="{8B45F7B2-9040-451C-BA00-0F85AA5D2CA7}"/>
              </a:ext>
            </a:extLst>
          </p:cNvPr>
          <p:cNvSpPr txBox="1"/>
          <p:nvPr/>
        </p:nvSpPr>
        <p:spPr>
          <a:xfrm>
            <a:off x="6126480" y="1874742"/>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52</a:t>
            </a:r>
          </a:p>
        </p:txBody>
      </p:sp>
      <p:sp>
        <p:nvSpPr>
          <p:cNvPr id="241" name="TextBox 240">
            <a:extLst>
              <a:ext uri="{FF2B5EF4-FFF2-40B4-BE49-F238E27FC236}">
                <a16:creationId xmlns:a16="http://schemas.microsoft.com/office/drawing/2014/main" id="{229A8329-269E-48A6-ABC0-FE559A8F30F0}"/>
              </a:ext>
            </a:extLst>
          </p:cNvPr>
          <p:cNvSpPr txBox="1"/>
          <p:nvPr/>
        </p:nvSpPr>
        <p:spPr>
          <a:xfrm>
            <a:off x="6967045" y="187452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19" name="TextBox 318">
            <a:extLst>
              <a:ext uri="{FF2B5EF4-FFF2-40B4-BE49-F238E27FC236}">
                <a16:creationId xmlns:a16="http://schemas.microsoft.com/office/drawing/2014/main" id="{E52B151B-D681-47EA-B547-F9563E535A43}"/>
              </a:ext>
            </a:extLst>
          </p:cNvPr>
          <p:cNvSpPr txBox="1"/>
          <p:nvPr/>
        </p:nvSpPr>
        <p:spPr>
          <a:xfrm>
            <a:off x="396595" y="299871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03</a:t>
            </a:r>
          </a:p>
        </p:txBody>
      </p:sp>
      <p:sp>
        <p:nvSpPr>
          <p:cNvPr id="320" name="TextBox 319">
            <a:extLst>
              <a:ext uri="{FF2B5EF4-FFF2-40B4-BE49-F238E27FC236}">
                <a16:creationId xmlns:a16="http://schemas.microsoft.com/office/drawing/2014/main" id="{0FF4A0D4-039E-47A3-AE03-D41ED3D22588}"/>
              </a:ext>
            </a:extLst>
          </p:cNvPr>
          <p:cNvSpPr txBox="1"/>
          <p:nvPr/>
        </p:nvSpPr>
        <p:spPr>
          <a:xfrm>
            <a:off x="1237160" y="299848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17" name="TextBox 316">
            <a:extLst>
              <a:ext uri="{FF2B5EF4-FFF2-40B4-BE49-F238E27FC236}">
                <a16:creationId xmlns:a16="http://schemas.microsoft.com/office/drawing/2014/main" id="{2DCFA761-74BE-4277-B06D-E5F4407296DB}"/>
              </a:ext>
            </a:extLst>
          </p:cNvPr>
          <p:cNvSpPr txBox="1"/>
          <p:nvPr/>
        </p:nvSpPr>
        <p:spPr>
          <a:xfrm>
            <a:off x="396595" y="313587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04</a:t>
            </a:r>
          </a:p>
        </p:txBody>
      </p:sp>
      <p:sp>
        <p:nvSpPr>
          <p:cNvPr id="318" name="TextBox 317">
            <a:extLst>
              <a:ext uri="{FF2B5EF4-FFF2-40B4-BE49-F238E27FC236}">
                <a16:creationId xmlns:a16="http://schemas.microsoft.com/office/drawing/2014/main" id="{AEF7A4F0-2557-4135-ABDD-71FC10663D41}"/>
              </a:ext>
            </a:extLst>
          </p:cNvPr>
          <p:cNvSpPr txBox="1"/>
          <p:nvPr/>
        </p:nvSpPr>
        <p:spPr>
          <a:xfrm>
            <a:off x="1237160" y="313564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15" name="TextBox 314">
            <a:extLst>
              <a:ext uri="{FF2B5EF4-FFF2-40B4-BE49-F238E27FC236}">
                <a16:creationId xmlns:a16="http://schemas.microsoft.com/office/drawing/2014/main" id="{A0346CDB-9BED-4638-B38F-01D57D6CD99D}"/>
              </a:ext>
            </a:extLst>
          </p:cNvPr>
          <p:cNvSpPr txBox="1"/>
          <p:nvPr/>
        </p:nvSpPr>
        <p:spPr>
          <a:xfrm>
            <a:off x="396595" y="327303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05</a:t>
            </a:r>
          </a:p>
        </p:txBody>
      </p:sp>
      <p:sp>
        <p:nvSpPr>
          <p:cNvPr id="316" name="TextBox 315">
            <a:extLst>
              <a:ext uri="{FF2B5EF4-FFF2-40B4-BE49-F238E27FC236}">
                <a16:creationId xmlns:a16="http://schemas.microsoft.com/office/drawing/2014/main" id="{4598FB7A-F108-4CF4-A4C3-73AFBA57918B}"/>
              </a:ext>
            </a:extLst>
          </p:cNvPr>
          <p:cNvSpPr txBox="1"/>
          <p:nvPr/>
        </p:nvSpPr>
        <p:spPr>
          <a:xfrm>
            <a:off x="1237160" y="327280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13" name="TextBox 312">
            <a:extLst>
              <a:ext uri="{FF2B5EF4-FFF2-40B4-BE49-F238E27FC236}">
                <a16:creationId xmlns:a16="http://schemas.microsoft.com/office/drawing/2014/main" id="{6E00E65A-F02E-4019-805D-A5DB87158A08}"/>
              </a:ext>
            </a:extLst>
          </p:cNvPr>
          <p:cNvSpPr txBox="1"/>
          <p:nvPr/>
        </p:nvSpPr>
        <p:spPr>
          <a:xfrm>
            <a:off x="396595" y="341019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06</a:t>
            </a:r>
          </a:p>
        </p:txBody>
      </p:sp>
      <p:sp>
        <p:nvSpPr>
          <p:cNvPr id="314" name="TextBox 313">
            <a:extLst>
              <a:ext uri="{FF2B5EF4-FFF2-40B4-BE49-F238E27FC236}">
                <a16:creationId xmlns:a16="http://schemas.microsoft.com/office/drawing/2014/main" id="{BC470561-4560-4334-A924-9EEE6E694349}"/>
              </a:ext>
            </a:extLst>
          </p:cNvPr>
          <p:cNvSpPr txBox="1"/>
          <p:nvPr/>
        </p:nvSpPr>
        <p:spPr>
          <a:xfrm>
            <a:off x="1237160" y="340996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11" name="TextBox 310">
            <a:extLst>
              <a:ext uri="{FF2B5EF4-FFF2-40B4-BE49-F238E27FC236}">
                <a16:creationId xmlns:a16="http://schemas.microsoft.com/office/drawing/2014/main" id="{A25987B4-DCFF-4021-BCCA-D59D5B3DBB4A}"/>
              </a:ext>
            </a:extLst>
          </p:cNvPr>
          <p:cNvSpPr txBox="1"/>
          <p:nvPr/>
        </p:nvSpPr>
        <p:spPr>
          <a:xfrm>
            <a:off x="396595" y="354735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07</a:t>
            </a:r>
          </a:p>
        </p:txBody>
      </p:sp>
      <p:sp>
        <p:nvSpPr>
          <p:cNvPr id="312" name="TextBox 311">
            <a:extLst>
              <a:ext uri="{FF2B5EF4-FFF2-40B4-BE49-F238E27FC236}">
                <a16:creationId xmlns:a16="http://schemas.microsoft.com/office/drawing/2014/main" id="{E4A585BD-06A6-4487-957B-9A52BD1FDAF5}"/>
              </a:ext>
            </a:extLst>
          </p:cNvPr>
          <p:cNvSpPr txBox="1"/>
          <p:nvPr/>
        </p:nvSpPr>
        <p:spPr>
          <a:xfrm>
            <a:off x="1237160" y="354712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09" name="TextBox 308">
            <a:extLst>
              <a:ext uri="{FF2B5EF4-FFF2-40B4-BE49-F238E27FC236}">
                <a16:creationId xmlns:a16="http://schemas.microsoft.com/office/drawing/2014/main" id="{98359223-C591-49C8-A84E-81C453810A53}"/>
              </a:ext>
            </a:extLst>
          </p:cNvPr>
          <p:cNvSpPr txBox="1"/>
          <p:nvPr/>
        </p:nvSpPr>
        <p:spPr>
          <a:xfrm>
            <a:off x="396595" y="3684511"/>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08</a:t>
            </a:r>
          </a:p>
        </p:txBody>
      </p:sp>
      <p:sp>
        <p:nvSpPr>
          <p:cNvPr id="310" name="TextBox 309">
            <a:extLst>
              <a:ext uri="{FF2B5EF4-FFF2-40B4-BE49-F238E27FC236}">
                <a16:creationId xmlns:a16="http://schemas.microsoft.com/office/drawing/2014/main" id="{F3CEE3C8-87E0-456C-8BDA-D04DE7AEED49}"/>
              </a:ext>
            </a:extLst>
          </p:cNvPr>
          <p:cNvSpPr txBox="1"/>
          <p:nvPr/>
        </p:nvSpPr>
        <p:spPr>
          <a:xfrm>
            <a:off x="1237160" y="368428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07" name="TextBox 306">
            <a:extLst>
              <a:ext uri="{FF2B5EF4-FFF2-40B4-BE49-F238E27FC236}">
                <a16:creationId xmlns:a16="http://schemas.microsoft.com/office/drawing/2014/main" id="{62229905-B260-467E-8195-C9AAC9B6A9EF}"/>
              </a:ext>
            </a:extLst>
          </p:cNvPr>
          <p:cNvSpPr txBox="1"/>
          <p:nvPr/>
        </p:nvSpPr>
        <p:spPr>
          <a:xfrm>
            <a:off x="395057" y="381871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09</a:t>
            </a:r>
          </a:p>
        </p:txBody>
      </p:sp>
      <p:sp>
        <p:nvSpPr>
          <p:cNvPr id="308" name="TextBox 307">
            <a:extLst>
              <a:ext uri="{FF2B5EF4-FFF2-40B4-BE49-F238E27FC236}">
                <a16:creationId xmlns:a16="http://schemas.microsoft.com/office/drawing/2014/main" id="{3716D70E-3213-44D9-A84E-D783D6156E79}"/>
              </a:ext>
            </a:extLst>
          </p:cNvPr>
          <p:cNvSpPr txBox="1"/>
          <p:nvPr/>
        </p:nvSpPr>
        <p:spPr>
          <a:xfrm>
            <a:off x="1235622" y="381849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77" name="TextBox 176">
            <a:extLst>
              <a:ext uri="{FF2B5EF4-FFF2-40B4-BE49-F238E27FC236}">
                <a16:creationId xmlns:a16="http://schemas.microsoft.com/office/drawing/2014/main" id="{63E8A731-4DC0-4262-8E2B-AD3FFD418B90}"/>
              </a:ext>
            </a:extLst>
          </p:cNvPr>
          <p:cNvSpPr txBox="1"/>
          <p:nvPr/>
        </p:nvSpPr>
        <p:spPr>
          <a:xfrm>
            <a:off x="3200400" y="314376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32</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178" name="TextBox 177">
            <a:extLst>
              <a:ext uri="{FF2B5EF4-FFF2-40B4-BE49-F238E27FC236}">
                <a16:creationId xmlns:a16="http://schemas.microsoft.com/office/drawing/2014/main" id="{DCCFBA11-5CDF-4AFE-AA54-D818081B1C7C}"/>
              </a:ext>
            </a:extLst>
          </p:cNvPr>
          <p:cNvSpPr txBox="1"/>
          <p:nvPr/>
        </p:nvSpPr>
        <p:spPr>
          <a:xfrm>
            <a:off x="4044588" y="313639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80" name="TextBox 179">
            <a:extLst>
              <a:ext uri="{FF2B5EF4-FFF2-40B4-BE49-F238E27FC236}">
                <a16:creationId xmlns:a16="http://schemas.microsoft.com/office/drawing/2014/main" id="{562FEE98-A21C-41D3-AC2A-B1AC37A6C0C3}"/>
              </a:ext>
            </a:extLst>
          </p:cNvPr>
          <p:cNvSpPr txBox="1"/>
          <p:nvPr/>
        </p:nvSpPr>
        <p:spPr>
          <a:xfrm>
            <a:off x="3200400" y="369240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33</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181" name="TextBox 180">
            <a:extLst>
              <a:ext uri="{FF2B5EF4-FFF2-40B4-BE49-F238E27FC236}">
                <a16:creationId xmlns:a16="http://schemas.microsoft.com/office/drawing/2014/main" id="{C9B650FA-497C-45D2-A405-3A4736AE698D}"/>
              </a:ext>
            </a:extLst>
          </p:cNvPr>
          <p:cNvSpPr txBox="1"/>
          <p:nvPr/>
        </p:nvSpPr>
        <p:spPr>
          <a:xfrm>
            <a:off x="4044588" y="368503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83" name="TextBox 182">
            <a:extLst>
              <a:ext uri="{FF2B5EF4-FFF2-40B4-BE49-F238E27FC236}">
                <a16:creationId xmlns:a16="http://schemas.microsoft.com/office/drawing/2014/main" id="{10CF240D-0ABE-4667-941B-6FF8D0BC0571}"/>
              </a:ext>
            </a:extLst>
          </p:cNvPr>
          <p:cNvSpPr txBox="1"/>
          <p:nvPr/>
        </p:nvSpPr>
        <p:spPr>
          <a:xfrm>
            <a:off x="3200400" y="424104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34</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184" name="TextBox 183">
            <a:extLst>
              <a:ext uri="{FF2B5EF4-FFF2-40B4-BE49-F238E27FC236}">
                <a16:creationId xmlns:a16="http://schemas.microsoft.com/office/drawing/2014/main" id="{B73F885F-71D2-4B7C-97C0-03C71C2F9588}"/>
              </a:ext>
            </a:extLst>
          </p:cNvPr>
          <p:cNvSpPr txBox="1"/>
          <p:nvPr/>
        </p:nvSpPr>
        <p:spPr>
          <a:xfrm>
            <a:off x="4044588" y="423367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86" name="TextBox 185">
            <a:extLst>
              <a:ext uri="{FF2B5EF4-FFF2-40B4-BE49-F238E27FC236}">
                <a16:creationId xmlns:a16="http://schemas.microsoft.com/office/drawing/2014/main" id="{A44B0E75-93FC-4725-8225-E18ABC17D7CA}"/>
              </a:ext>
            </a:extLst>
          </p:cNvPr>
          <p:cNvSpPr txBox="1"/>
          <p:nvPr/>
        </p:nvSpPr>
        <p:spPr>
          <a:xfrm>
            <a:off x="3200400" y="479212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35</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187" name="TextBox 186">
            <a:extLst>
              <a:ext uri="{FF2B5EF4-FFF2-40B4-BE49-F238E27FC236}">
                <a16:creationId xmlns:a16="http://schemas.microsoft.com/office/drawing/2014/main" id="{9E42D82F-1F7F-4BED-A962-CC200204A8B4}"/>
              </a:ext>
            </a:extLst>
          </p:cNvPr>
          <p:cNvSpPr txBox="1"/>
          <p:nvPr/>
        </p:nvSpPr>
        <p:spPr>
          <a:xfrm>
            <a:off x="4044588" y="478475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89" name="TextBox 188">
            <a:extLst>
              <a:ext uri="{FF2B5EF4-FFF2-40B4-BE49-F238E27FC236}">
                <a16:creationId xmlns:a16="http://schemas.microsoft.com/office/drawing/2014/main" id="{B3F90FF3-29C7-4888-974E-2383EC0CC1DA}"/>
              </a:ext>
            </a:extLst>
          </p:cNvPr>
          <p:cNvSpPr txBox="1"/>
          <p:nvPr/>
        </p:nvSpPr>
        <p:spPr>
          <a:xfrm>
            <a:off x="3200400" y="533832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36</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190" name="TextBox 189">
            <a:extLst>
              <a:ext uri="{FF2B5EF4-FFF2-40B4-BE49-F238E27FC236}">
                <a16:creationId xmlns:a16="http://schemas.microsoft.com/office/drawing/2014/main" id="{F292C288-1425-4579-A853-9E880D0FC54A}"/>
              </a:ext>
            </a:extLst>
          </p:cNvPr>
          <p:cNvSpPr txBox="1"/>
          <p:nvPr/>
        </p:nvSpPr>
        <p:spPr>
          <a:xfrm>
            <a:off x="4044588" y="533095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92" name="TextBox 191">
            <a:extLst>
              <a:ext uri="{FF2B5EF4-FFF2-40B4-BE49-F238E27FC236}">
                <a16:creationId xmlns:a16="http://schemas.microsoft.com/office/drawing/2014/main" id="{E12E831F-3471-4DB4-81B3-25D30DE80F9B}"/>
              </a:ext>
            </a:extLst>
          </p:cNvPr>
          <p:cNvSpPr txBox="1"/>
          <p:nvPr/>
        </p:nvSpPr>
        <p:spPr>
          <a:xfrm>
            <a:off x="3200400" y="5886967"/>
            <a:ext cx="1499616" cy="577081"/>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37</a:t>
            </a:r>
          </a:p>
          <a:p>
            <a:r>
              <a:rPr lang="en-US" sz="600" i="1" dirty="0">
                <a:solidFill>
                  <a:srgbClr val="212121"/>
                </a:solidFill>
                <a:latin typeface="Century Gothic" panose="020B0502020202020204" pitchFamily="34" charset="0"/>
              </a:rPr>
              <a:t>Lorem ipsum dolor sit amet, consectetur adipiscing elit Lorem ipsum dolor sit amet, consectetur adipiscing elit.</a:t>
            </a:r>
            <a:endParaRPr lang="en-US" sz="600" b="1" dirty="0">
              <a:solidFill>
                <a:srgbClr val="212121"/>
              </a:solidFill>
              <a:latin typeface="Eras Medium ITC" panose="020B0602030504020804" pitchFamily="34" charset="0"/>
            </a:endParaRPr>
          </a:p>
        </p:txBody>
      </p:sp>
      <p:sp>
        <p:nvSpPr>
          <p:cNvPr id="193" name="TextBox 192">
            <a:extLst>
              <a:ext uri="{FF2B5EF4-FFF2-40B4-BE49-F238E27FC236}">
                <a16:creationId xmlns:a16="http://schemas.microsoft.com/office/drawing/2014/main" id="{A040E90C-D27B-47AA-A834-9D05BC765F21}"/>
              </a:ext>
            </a:extLst>
          </p:cNvPr>
          <p:cNvSpPr txBox="1"/>
          <p:nvPr/>
        </p:nvSpPr>
        <p:spPr>
          <a:xfrm>
            <a:off x="4044588" y="587959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6" name="TextBox 15">
            <a:extLst>
              <a:ext uri="{FF2B5EF4-FFF2-40B4-BE49-F238E27FC236}">
                <a16:creationId xmlns:a16="http://schemas.microsoft.com/office/drawing/2014/main" id="{4C0C999A-B54A-4342-B842-66F1AF7FEAE9}"/>
              </a:ext>
            </a:extLst>
          </p:cNvPr>
          <p:cNvSpPr txBox="1"/>
          <p:nvPr/>
        </p:nvSpPr>
        <p:spPr>
          <a:xfrm>
            <a:off x="6126480" y="2584746"/>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61</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51" name="TextBox 50">
            <a:extLst>
              <a:ext uri="{FF2B5EF4-FFF2-40B4-BE49-F238E27FC236}">
                <a16:creationId xmlns:a16="http://schemas.microsoft.com/office/drawing/2014/main" id="{94175D37-DFF8-46CB-89DE-FE7142D087B3}"/>
              </a:ext>
            </a:extLst>
          </p:cNvPr>
          <p:cNvSpPr txBox="1"/>
          <p:nvPr/>
        </p:nvSpPr>
        <p:spPr>
          <a:xfrm>
            <a:off x="6126480" y="2827278"/>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62</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54" name="TextBox 53">
            <a:extLst>
              <a:ext uri="{FF2B5EF4-FFF2-40B4-BE49-F238E27FC236}">
                <a16:creationId xmlns:a16="http://schemas.microsoft.com/office/drawing/2014/main" id="{85E835FA-0A5D-4BFC-816B-533991D5F5BA}"/>
              </a:ext>
            </a:extLst>
          </p:cNvPr>
          <p:cNvSpPr txBox="1"/>
          <p:nvPr/>
        </p:nvSpPr>
        <p:spPr>
          <a:xfrm>
            <a:off x="6126480" y="3053182"/>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63</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55" name="TextBox 54">
            <a:extLst>
              <a:ext uri="{FF2B5EF4-FFF2-40B4-BE49-F238E27FC236}">
                <a16:creationId xmlns:a16="http://schemas.microsoft.com/office/drawing/2014/main" id="{75E62707-D29B-4087-95B1-36EA88B73ED2}"/>
              </a:ext>
            </a:extLst>
          </p:cNvPr>
          <p:cNvSpPr txBox="1"/>
          <p:nvPr/>
        </p:nvSpPr>
        <p:spPr>
          <a:xfrm>
            <a:off x="6967045" y="305296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57" name="TextBox 56">
            <a:extLst>
              <a:ext uri="{FF2B5EF4-FFF2-40B4-BE49-F238E27FC236}">
                <a16:creationId xmlns:a16="http://schemas.microsoft.com/office/drawing/2014/main" id="{6DAAD60F-3D09-4264-9668-9089A6F0C244}"/>
              </a:ext>
            </a:extLst>
          </p:cNvPr>
          <p:cNvSpPr txBox="1"/>
          <p:nvPr/>
        </p:nvSpPr>
        <p:spPr>
          <a:xfrm>
            <a:off x="6126480" y="3270112"/>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64</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58" name="TextBox 57">
            <a:extLst>
              <a:ext uri="{FF2B5EF4-FFF2-40B4-BE49-F238E27FC236}">
                <a16:creationId xmlns:a16="http://schemas.microsoft.com/office/drawing/2014/main" id="{A20598D9-6942-4813-AC2B-0EDF08A27F0D}"/>
              </a:ext>
            </a:extLst>
          </p:cNvPr>
          <p:cNvSpPr txBox="1"/>
          <p:nvPr/>
        </p:nvSpPr>
        <p:spPr>
          <a:xfrm>
            <a:off x="6967045" y="326989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60" name="TextBox 59">
            <a:extLst>
              <a:ext uri="{FF2B5EF4-FFF2-40B4-BE49-F238E27FC236}">
                <a16:creationId xmlns:a16="http://schemas.microsoft.com/office/drawing/2014/main" id="{0BB3F966-25FD-4EA8-91F5-C924A305BDD5}"/>
              </a:ext>
            </a:extLst>
          </p:cNvPr>
          <p:cNvSpPr txBox="1"/>
          <p:nvPr/>
        </p:nvSpPr>
        <p:spPr>
          <a:xfrm>
            <a:off x="6126480" y="3481713"/>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65</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61" name="TextBox 60">
            <a:extLst>
              <a:ext uri="{FF2B5EF4-FFF2-40B4-BE49-F238E27FC236}">
                <a16:creationId xmlns:a16="http://schemas.microsoft.com/office/drawing/2014/main" id="{468F3054-7997-473C-B8AC-336399508FF7}"/>
              </a:ext>
            </a:extLst>
          </p:cNvPr>
          <p:cNvSpPr txBox="1"/>
          <p:nvPr/>
        </p:nvSpPr>
        <p:spPr>
          <a:xfrm>
            <a:off x="6967045" y="348149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63" name="TextBox 62">
            <a:extLst>
              <a:ext uri="{FF2B5EF4-FFF2-40B4-BE49-F238E27FC236}">
                <a16:creationId xmlns:a16="http://schemas.microsoft.com/office/drawing/2014/main" id="{55CD70E0-1A76-4A2C-AAD4-77D3D1EE1D76}"/>
              </a:ext>
            </a:extLst>
          </p:cNvPr>
          <p:cNvSpPr txBox="1"/>
          <p:nvPr/>
        </p:nvSpPr>
        <p:spPr>
          <a:xfrm>
            <a:off x="6126480" y="3690425"/>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66</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64" name="TextBox 63">
            <a:extLst>
              <a:ext uri="{FF2B5EF4-FFF2-40B4-BE49-F238E27FC236}">
                <a16:creationId xmlns:a16="http://schemas.microsoft.com/office/drawing/2014/main" id="{F7DF623E-98CC-4D39-9A0C-31BD13B8C128}"/>
              </a:ext>
            </a:extLst>
          </p:cNvPr>
          <p:cNvSpPr txBox="1"/>
          <p:nvPr/>
        </p:nvSpPr>
        <p:spPr>
          <a:xfrm>
            <a:off x="6967045" y="3690203"/>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pic>
        <p:nvPicPr>
          <p:cNvPr id="9" name="Picture 8">
            <a:extLst>
              <a:ext uri="{FF2B5EF4-FFF2-40B4-BE49-F238E27FC236}">
                <a16:creationId xmlns:a16="http://schemas.microsoft.com/office/drawing/2014/main" id="{F4FC6294-13DE-40DE-8BF2-B9903381F6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62956" y="5510972"/>
            <a:ext cx="2777688" cy="1352681"/>
          </a:xfrm>
          <a:prstGeom prst="rect">
            <a:avLst/>
          </a:prstGeom>
          <a:effectLst>
            <a:outerShdw blurRad="50800" dist="38100" dir="18900000" algn="bl" rotWithShape="0">
              <a:prstClr val="black">
                <a:alpha val="40000"/>
              </a:prstClr>
            </a:outerShdw>
          </a:effectLst>
        </p:spPr>
      </p:pic>
      <p:pic>
        <p:nvPicPr>
          <p:cNvPr id="3" name="Picture 2">
            <a:extLst>
              <a:ext uri="{FF2B5EF4-FFF2-40B4-BE49-F238E27FC236}">
                <a16:creationId xmlns:a16="http://schemas.microsoft.com/office/drawing/2014/main" id="{640CC031-F3AF-41EC-B860-9E47C9CC74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05431" y="5223625"/>
            <a:ext cx="2202994" cy="1634478"/>
          </a:xfrm>
          <a:prstGeom prst="rect">
            <a:avLst/>
          </a:prstGeom>
          <a:effectLst>
            <a:outerShdw blurRad="50800" dist="38100" dir="18900000" algn="bl" rotWithShape="0">
              <a:prstClr val="black">
                <a:alpha val="40000"/>
              </a:prstClr>
            </a:outerShdw>
          </a:effectLst>
        </p:spPr>
      </p:pic>
      <p:pic>
        <p:nvPicPr>
          <p:cNvPr id="7" name="Picture 6">
            <a:extLst>
              <a:ext uri="{FF2B5EF4-FFF2-40B4-BE49-F238E27FC236}">
                <a16:creationId xmlns:a16="http://schemas.microsoft.com/office/drawing/2014/main" id="{7B57613E-99F9-4BB1-90C1-0B6073C758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05604" y="5641848"/>
            <a:ext cx="2298776" cy="1225049"/>
          </a:xfrm>
          <a:prstGeom prst="rect">
            <a:avLst/>
          </a:prstGeom>
          <a:effectLst>
            <a:outerShdw blurRad="50800" dist="38100" dir="18900000" algn="bl" rotWithShape="0">
              <a:prstClr val="black">
                <a:alpha val="40000"/>
              </a:prstClr>
            </a:outerShdw>
          </a:effectLst>
        </p:spPr>
      </p:pic>
      <p:sp>
        <p:nvSpPr>
          <p:cNvPr id="12" name="TextBox 11">
            <a:extLst>
              <a:ext uri="{FF2B5EF4-FFF2-40B4-BE49-F238E27FC236}">
                <a16:creationId xmlns:a16="http://schemas.microsoft.com/office/drawing/2014/main" id="{623F3F5E-BB93-4278-B66A-B469B76B5395}"/>
              </a:ext>
            </a:extLst>
          </p:cNvPr>
          <p:cNvSpPr txBox="1"/>
          <p:nvPr/>
        </p:nvSpPr>
        <p:spPr>
          <a:xfrm>
            <a:off x="6217920" y="320867"/>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20" name="TextBox 19">
            <a:extLst>
              <a:ext uri="{FF2B5EF4-FFF2-40B4-BE49-F238E27FC236}">
                <a16:creationId xmlns:a16="http://schemas.microsoft.com/office/drawing/2014/main" id="{6076C665-504A-4768-932B-0BB1C385EFFD}"/>
              </a:ext>
            </a:extLst>
          </p:cNvPr>
          <p:cNvSpPr txBox="1"/>
          <p:nvPr/>
        </p:nvSpPr>
        <p:spPr>
          <a:xfrm>
            <a:off x="9144000" y="520922"/>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23" name="TextBox 22">
            <a:extLst>
              <a:ext uri="{FF2B5EF4-FFF2-40B4-BE49-F238E27FC236}">
                <a16:creationId xmlns:a16="http://schemas.microsoft.com/office/drawing/2014/main" id="{03676EC9-8E6E-4006-A258-EBC7CAEB3248}"/>
              </a:ext>
            </a:extLst>
          </p:cNvPr>
          <p:cNvSpPr txBox="1"/>
          <p:nvPr/>
        </p:nvSpPr>
        <p:spPr>
          <a:xfrm>
            <a:off x="6123081" y="4094948"/>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26" name="TextBox 25">
            <a:extLst>
              <a:ext uri="{FF2B5EF4-FFF2-40B4-BE49-F238E27FC236}">
                <a16:creationId xmlns:a16="http://schemas.microsoft.com/office/drawing/2014/main" id="{212B9350-BE29-4B6B-B73F-EEED61538265}"/>
              </a:ext>
            </a:extLst>
          </p:cNvPr>
          <p:cNvSpPr txBox="1"/>
          <p:nvPr/>
        </p:nvSpPr>
        <p:spPr>
          <a:xfrm>
            <a:off x="3291840" y="1036235"/>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29" name="TextBox 28">
            <a:extLst>
              <a:ext uri="{FF2B5EF4-FFF2-40B4-BE49-F238E27FC236}">
                <a16:creationId xmlns:a16="http://schemas.microsoft.com/office/drawing/2014/main" id="{D502329B-DE2C-4620-B642-DF75334DFDA4}"/>
              </a:ext>
            </a:extLst>
          </p:cNvPr>
          <p:cNvSpPr txBox="1"/>
          <p:nvPr/>
        </p:nvSpPr>
        <p:spPr>
          <a:xfrm>
            <a:off x="6217920" y="2211664"/>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35" name="TextBox 34">
            <a:extLst>
              <a:ext uri="{FF2B5EF4-FFF2-40B4-BE49-F238E27FC236}">
                <a16:creationId xmlns:a16="http://schemas.microsoft.com/office/drawing/2014/main" id="{6BABF09E-2E25-4883-8897-A10E3BA7B866}"/>
              </a:ext>
            </a:extLst>
          </p:cNvPr>
          <p:cNvSpPr txBox="1"/>
          <p:nvPr/>
        </p:nvSpPr>
        <p:spPr>
          <a:xfrm>
            <a:off x="9144000" y="2611774"/>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38" name="TextBox 37">
            <a:extLst>
              <a:ext uri="{FF2B5EF4-FFF2-40B4-BE49-F238E27FC236}">
                <a16:creationId xmlns:a16="http://schemas.microsoft.com/office/drawing/2014/main" id="{7DAB4594-850C-4CC3-9DEB-E49286C1E98B}"/>
              </a:ext>
            </a:extLst>
          </p:cNvPr>
          <p:cNvSpPr txBox="1"/>
          <p:nvPr/>
        </p:nvSpPr>
        <p:spPr>
          <a:xfrm>
            <a:off x="9144000" y="3837150"/>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41" name="TextBox 40">
            <a:extLst>
              <a:ext uri="{FF2B5EF4-FFF2-40B4-BE49-F238E27FC236}">
                <a16:creationId xmlns:a16="http://schemas.microsoft.com/office/drawing/2014/main" id="{8D5611AA-14CB-47CA-9233-8C6E89CEF4E6}"/>
              </a:ext>
            </a:extLst>
          </p:cNvPr>
          <p:cNvSpPr txBox="1"/>
          <p:nvPr/>
        </p:nvSpPr>
        <p:spPr>
          <a:xfrm>
            <a:off x="3291840" y="2131484"/>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44" name="TextBox 43">
            <a:extLst>
              <a:ext uri="{FF2B5EF4-FFF2-40B4-BE49-F238E27FC236}">
                <a16:creationId xmlns:a16="http://schemas.microsoft.com/office/drawing/2014/main" id="{88C4933F-E8F9-4A73-B8D3-87D494213665}"/>
              </a:ext>
            </a:extLst>
          </p:cNvPr>
          <p:cNvSpPr txBox="1"/>
          <p:nvPr/>
        </p:nvSpPr>
        <p:spPr>
          <a:xfrm>
            <a:off x="365760" y="2348288"/>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sp>
        <p:nvSpPr>
          <p:cNvPr id="47" name="TextBox 46">
            <a:extLst>
              <a:ext uri="{FF2B5EF4-FFF2-40B4-BE49-F238E27FC236}">
                <a16:creationId xmlns:a16="http://schemas.microsoft.com/office/drawing/2014/main" id="{C4B932A7-7ED0-4BBB-AC01-E1C090D8817D}"/>
              </a:ext>
            </a:extLst>
          </p:cNvPr>
          <p:cNvSpPr txBox="1"/>
          <p:nvPr/>
        </p:nvSpPr>
        <p:spPr>
          <a:xfrm>
            <a:off x="365760" y="4100227"/>
            <a:ext cx="2743200" cy="400110"/>
          </a:xfrm>
          <a:prstGeom prst="rect">
            <a:avLst/>
          </a:prstGeom>
          <a:noFill/>
        </p:spPr>
        <p:txBody>
          <a:bodyPr wrap="square" rtlCol="0">
            <a:spAutoFit/>
          </a:bodyPr>
          <a:lstStyle/>
          <a:p>
            <a:pPr algn="ctr"/>
            <a:r>
              <a:rPr lang="en-US" sz="2000" u="sng" dirty="0">
                <a:solidFill>
                  <a:schemeClr val="accent6">
                    <a:lumMod val="50000"/>
                  </a:schemeClr>
                </a:solidFill>
                <a:latin typeface="Eras Bold ITC" panose="020B0907030504020204" pitchFamily="34" charset="0"/>
              </a:rPr>
              <a:t>LOREM IPSUM</a:t>
            </a:r>
          </a:p>
        </p:txBody>
      </p:sp>
      <p:cxnSp>
        <p:nvCxnSpPr>
          <p:cNvPr id="66" name="Straight Connector 65">
            <a:extLst>
              <a:ext uri="{FF2B5EF4-FFF2-40B4-BE49-F238E27FC236}">
                <a16:creationId xmlns:a16="http://schemas.microsoft.com/office/drawing/2014/main" id="{D4F99E20-5B71-4665-BE2A-E31A947BE324}"/>
              </a:ext>
            </a:extLst>
          </p:cNvPr>
          <p:cNvCxnSpPr/>
          <p:nvPr/>
        </p:nvCxnSpPr>
        <p:spPr>
          <a:xfrm>
            <a:off x="7515685" y="2704399"/>
            <a:ext cx="0" cy="118872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B5C3F177-1638-43AD-9106-5B6153F07E0E}"/>
              </a:ext>
            </a:extLst>
          </p:cNvPr>
          <p:cNvSpPr txBox="1"/>
          <p:nvPr/>
        </p:nvSpPr>
        <p:spPr>
          <a:xfrm>
            <a:off x="8384365" y="258941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87" name="TextBox 86">
            <a:extLst>
              <a:ext uri="{FF2B5EF4-FFF2-40B4-BE49-F238E27FC236}">
                <a16:creationId xmlns:a16="http://schemas.microsoft.com/office/drawing/2014/main" id="{FCE11785-6236-4D16-8287-03D13396CD47}"/>
              </a:ext>
            </a:extLst>
          </p:cNvPr>
          <p:cNvSpPr txBox="1"/>
          <p:nvPr/>
        </p:nvSpPr>
        <p:spPr>
          <a:xfrm>
            <a:off x="8384365" y="2831943"/>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89" name="TextBox 88">
            <a:extLst>
              <a:ext uri="{FF2B5EF4-FFF2-40B4-BE49-F238E27FC236}">
                <a16:creationId xmlns:a16="http://schemas.microsoft.com/office/drawing/2014/main" id="{3F63B155-D786-42CB-B575-F9E21E42B873}"/>
              </a:ext>
            </a:extLst>
          </p:cNvPr>
          <p:cNvSpPr txBox="1"/>
          <p:nvPr/>
        </p:nvSpPr>
        <p:spPr>
          <a:xfrm>
            <a:off x="7543800" y="3058069"/>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69</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90" name="TextBox 89">
            <a:extLst>
              <a:ext uri="{FF2B5EF4-FFF2-40B4-BE49-F238E27FC236}">
                <a16:creationId xmlns:a16="http://schemas.microsoft.com/office/drawing/2014/main" id="{1664B242-E096-45EA-B46D-EBEC471F0DCA}"/>
              </a:ext>
            </a:extLst>
          </p:cNvPr>
          <p:cNvSpPr txBox="1"/>
          <p:nvPr/>
        </p:nvSpPr>
        <p:spPr>
          <a:xfrm>
            <a:off x="8384365" y="3057847"/>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92" name="TextBox 91">
            <a:extLst>
              <a:ext uri="{FF2B5EF4-FFF2-40B4-BE49-F238E27FC236}">
                <a16:creationId xmlns:a16="http://schemas.microsoft.com/office/drawing/2014/main" id="{9B6586C7-4C1E-4C15-84AB-D156962743CA}"/>
              </a:ext>
            </a:extLst>
          </p:cNvPr>
          <p:cNvSpPr txBox="1"/>
          <p:nvPr/>
        </p:nvSpPr>
        <p:spPr>
          <a:xfrm>
            <a:off x="7543800" y="3274999"/>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70</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93" name="TextBox 92">
            <a:extLst>
              <a:ext uri="{FF2B5EF4-FFF2-40B4-BE49-F238E27FC236}">
                <a16:creationId xmlns:a16="http://schemas.microsoft.com/office/drawing/2014/main" id="{82C48477-F913-4549-81B6-6549E9E4557D}"/>
              </a:ext>
            </a:extLst>
          </p:cNvPr>
          <p:cNvSpPr txBox="1"/>
          <p:nvPr/>
        </p:nvSpPr>
        <p:spPr>
          <a:xfrm>
            <a:off x="8384365" y="3274777"/>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95" name="TextBox 94">
            <a:extLst>
              <a:ext uri="{FF2B5EF4-FFF2-40B4-BE49-F238E27FC236}">
                <a16:creationId xmlns:a16="http://schemas.microsoft.com/office/drawing/2014/main" id="{CC43C3F4-F605-4EA7-B5F9-CD3A397192A9}"/>
              </a:ext>
            </a:extLst>
          </p:cNvPr>
          <p:cNvSpPr txBox="1"/>
          <p:nvPr/>
        </p:nvSpPr>
        <p:spPr>
          <a:xfrm>
            <a:off x="7543800" y="3486600"/>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71</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96" name="TextBox 95">
            <a:extLst>
              <a:ext uri="{FF2B5EF4-FFF2-40B4-BE49-F238E27FC236}">
                <a16:creationId xmlns:a16="http://schemas.microsoft.com/office/drawing/2014/main" id="{15B37238-CAAE-43A4-B84F-BAE478B3260E}"/>
              </a:ext>
            </a:extLst>
          </p:cNvPr>
          <p:cNvSpPr txBox="1"/>
          <p:nvPr/>
        </p:nvSpPr>
        <p:spPr>
          <a:xfrm>
            <a:off x="8384365" y="348637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A286F167-FA77-459A-905C-9D2EAAFBE68B}"/>
              </a:ext>
            </a:extLst>
          </p:cNvPr>
          <p:cNvSpPr txBox="1"/>
          <p:nvPr/>
        </p:nvSpPr>
        <p:spPr>
          <a:xfrm>
            <a:off x="7543800" y="3695312"/>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72</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99" name="TextBox 98">
            <a:extLst>
              <a:ext uri="{FF2B5EF4-FFF2-40B4-BE49-F238E27FC236}">
                <a16:creationId xmlns:a16="http://schemas.microsoft.com/office/drawing/2014/main" id="{865A90A0-6CB8-43F5-9E0B-56CA09FE002E}"/>
              </a:ext>
            </a:extLst>
          </p:cNvPr>
          <p:cNvSpPr txBox="1"/>
          <p:nvPr/>
        </p:nvSpPr>
        <p:spPr>
          <a:xfrm>
            <a:off x="8384365" y="369509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01" name="TextBox 100">
            <a:extLst>
              <a:ext uri="{FF2B5EF4-FFF2-40B4-BE49-F238E27FC236}">
                <a16:creationId xmlns:a16="http://schemas.microsoft.com/office/drawing/2014/main" id="{7970998A-3451-48D7-8289-2E4C59B740B4}"/>
              </a:ext>
            </a:extLst>
          </p:cNvPr>
          <p:cNvSpPr txBox="1"/>
          <p:nvPr/>
        </p:nvSpPr>
        <p:spPr>
          <a:xfrm>
            <a:off x="6146852" y="4483886"/>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73</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04" name="TextBox 103">
            <a:extLst>
              <a:ext uri="{FF2B5EF4-FFF2-40B4-BE49-F238E27FC236}">
                <a16:creationId xmlns:a16="http://schemas.microsoft.com/office/drawing/2014/main" id="{64EC8F73-05A4-4F17-A90A-CF96805F5CDD}"/>
              </a:ext>
            </a:extLst>
          </p:cNvPr>
          <p:cNvSpPr txBox="1"/>
          <p:nvPr/>
        </p:nvSpPr>
        <p:spPr>
          <a:xfrm>
            <a:off x="6146852" y="4726418"/>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74</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05" name="TextBox 104">
            <a:extLst>
              <a:ext uri="{FF2B5EF4-FFF2-40B4-BE49-F238E27FC236}">
                <a16:creationId xmlns:a16="http://schemas.microsoft.com/office/drawing/2014/main" id="{7DE60234-F18E-44EF-A04E-74C29DD63549}"/>
              </a:ext>
            </a:extLst>
          </p:cNvPr>
          <p:cNvSpPr txBox="1"/>
          <p:nvPr/>
        </p:nvSpPr>
        <p:spPr>
          <a:xfrm>
            <a:off x="6987417" y="472619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07" name="TextBox 106">
            <a:extLst>
              <a:ext uri="{FF2B5EF4-FFF2-40B4-BE49-F238E27FC236}">
                <a16:creationId xmlns:a16="http://schemas.microsoft.com/office/drawing/2014/main" id="{42A61BC4-4FFF-44A3-B18C-103F37B4E93F}"/>
              </a:ext>
            </a:extLst>
          </p:cNvPr>
          <p:cNvSpPr txBox="1"/>
          <p:nvPr/>
        </p:nvSpPr>
        <p:spPr>
          <a:xfrm>
            <a:off x="6146852" y="4940719"/>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75</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08" name="TextBox 107">
            <a:extLst>
              <a:ext uri="{FF2B5EF4-FFF2-40B4-BE49-F238E27FC236}">
                <a16:creationId xmlns:a16="http://schemas.microsoft.com/office/drawing/2014/main" id="{046958AF-C585-48AF-9E3A-6261BCF136F3}"/>
              </a:ext>
            </a:extLst>
          </p:cNvPr>
          <p:cNvSpPr txBox="1"/>
          <p:nvPr/>
        </p:nvSpPr>
        <p:spPr>
          <a:xfrm>
            <a:off x="6987417" y="4940497"/>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10" name="TextBox 109">
            <a:extLst>
              <a:ext uri="{FF2B5EF4-FFF2-40B4-BE49-F238E27FC236}">
                <a16:creationId xmlns:a16="http://schemas.microsoft.com/office/drawing/2014/main" id="{6D7A243B-4D9A-4AAB-9412-1C0376B26F3D}"/>
              </a:ext>
            </a:extLst>
          </p:cNvPr>
          <p:cNvSpPr txBox="1"/>
          <p:nvPr/>
        </p:nvSpPr>
        <p:spPr>
          <a:xfrm>
            <a:off x="6146852" y="5169252"/>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76</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11" name="TextBox 110">
            <a:extLst>
              <a:ext uri="{FF2B5EF4-FFF2-40B4-BE49-F238E27FC236}">
                <a16:creationId xmlns:a16="http://schemas.microsoft.com/office/drawing/2014/main" id="{298DCFA1-59F0-4E90-96AF-3AE37FF657BE}"/>
              </a:ext>
            </a:extLst>
          </p:cNvPr>
          <p:cNvSpPr txBox="1"/>
          <p:nvPr/>
        </p:nvSpPr>
        <p:spPr>
          <a:xfrm>
            <a:off x="6987417" y="516903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19" name="TextBox 118">
            <a:extLst>
              <a:ext uri="{FF2B5EF4-FFF2-40B4-BE49-F238E27FC236}">
                <a16:creationId xmlns:a16="http://schemas.microsoft.com/office/drawing/2014/main" id="{735033E7-84A6-4543-9E9A-727EC882CF27}"/>
              </a:ext>
            </a:extLst>
          </p:cNvPr>
          <p:cNvSpPr txBox="1"/>
          <p:nvPr/>
        </p:nvSpPr>
        <p:spPr>
          <a:xfrm>
            <a:off x="9144672" y="2984535"/>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93</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22" name="TextBox 121">
            <a:extLst>
              <a:ext uri="{FF2B5EF4-FFF2-40B4-BE49-F238E27FC236}">
                <a16:creationId xmlns:a16="http://schemas.microsoft.com/office/drawing/2014/main" id="{5E10717F-815F-4DE5-8325-1D2F30332044}"/>
              </a:ext>
            </a:extLst>
          </p:cNvPr>
          <p:cNvSpPr txBox="1"/>
          <p:nvPr/>
        </p:nvSpPr>
        <p:spPr>
          <a:xfrm>
            <a:off x="9144672" y="3227067"/>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94</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23" name="TextBox 122">
            <a:extLst>
              <a:ext uri="{FF2B5EF4-FFF2-40B4-BE49-F238E27FC236}">
                <a16:creationId xmlns:a16="http://schemas.microsoft.com/office/drawing/2014/main" id="{CB216C30-9E8A-4432-A8F1-128BBF945DB5}"/>
              </a:ext>
            </a:extLst>
          </p:cNvPr>
          <p:cNvSpPr txBox="1"/>
          <p:nvPr/>
        </p:nvSpPr>
        <p:spPr>
          <a:xfrm>
            <a:off x="9985237" y="322684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25" name="TextBox 124">
            <a:extLst>
              <a:ext uri="{FF2B5EF4-FFF2-40B4-BE49-F238E27FC236}">
                <a16:creationId xmlns:a16="http://schemas.microsoft.com/office/drawing/2014/main" id="{5A4AB433-AF27-43AE-8596-DB6F91FB8517}"/>
              </a:ext>
            </a:extLst>
          </p:cNvPr>
          <p:cNvSpPr txBox="1"/>
          <p:nvPr/>
        </p:nvSpPr>
        <p:spPr>
          <a:xfrm>
            <a:off x="9144672" y="3452971"/>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95</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26" name="TextBox 125">
            <a:extLst>
              <a:ext uri="{FF2B5EF4-FFF2-40B4-BE49-F238E27FC236}">
                <a16:creationId xmlns:a16="http://schemas.microsoft.com/office/drawing/2014/main" id="{0730B0DD-867A-41FB-928E-22F2D0AC99EC}"/>
              </a:ext>
            </a:extLst>
          </p:cNvPr>
          <p:cNvSpPr txBox="1"/>
          <p:nvPr/>
        </p:nvSpPr>
        <p:spPr>
          <a:xfrm>
            <a:off x="9985237" y="345274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38" name="TextBox 137">
            <a:extLst>
              <a:ext uri="{FF2B5EF4-FFF2-40B4-BE49-F238E27FC236}">
                <a16:creationId xmlns:a16="http://schemas.microsoft.com/office/drawing/2014/main" id="{0CAAD8CB-CBB4-4483-B756-48255EB96489}"/>
              </a:ext>
            </a:extLst>
          </p:cNvPr>
          <p:cNvSpPr txBox="1"/>
          <p:nvPr/>
        </p:nvSpPr>
        <p:spPr>
          <a:xfrm>
            <a:off x="8328537" y="4467864"/>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40" name="TextBox 139">
            <a:extLst>
              <a:ext uri="{FF2B5EF4-FFF2-40B4-BE49-F238E27FC236}">
                <a16:creationId xmlns:a16="http://schemas.microsoft.com/office/drawing/2014/main" id="{7A18D28F-4441-40B5-B77C-423440577A11}"/>
              </a:ext>
            </a:extLst>
          </p:cNvPr>
          <p:cNvSpPr txBox="1"/>
          <p:nvPr/>
        </p:nvSpPr>
        <p:spPr>
          <a:xfrm>
            <a:off x="7487972" y="4710618"/>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78</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41" name="TextBox 140">
            <a:extLst>
              <a:ext uri="{FF2B5EF4-FFF2-40B4-BE49-F238E27FC236}">
                <a16:creationId xmlns:a16="http://schemas.microsoft.com/office/drawing/2014/main" id="{046978DB-AE36-4E5E-A27E-D545646C07EC}"/>
              </a:ext>
            </a:extLst>
          </p:cNvPr>
          <p:cNvSpPr txBox="1"/>
          <p:nvPr/>
        </p:nvSpPr>
        <p:spPr>
          <a:xfrm>
            <a:off x="8328537" y="471039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43" name="TextBox 142">
            <a:extLst>
              <a:ext uri="{FF2B5EF4-FFF2-40B4-BE49-F238E27FC236}">
                <a16:creationId xmlns:a16="http://schemas.microsoft.com/office/drawing/2014/main" id="{08BA1AAF-F1E8-4975-95C4-8205E2A6960D}"/>
              </a:ext>
            </a:extLst>
          </p:cNvPr>
          <p:cNvSpPr txBox="1"/>
          <p:nvPr/>
        </p:nvSpPr>
        <p:spPr>
          <a:xfrm>
            <a:off x="7487972" y="4936522"/>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79</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44" name="TextBox 143">
            <a:extLst>
              <a:ext uri="{FF2B5EF4-FFF2-40B4-BE49-F238E27FC236}">
                <a16:creationId xmlns:a16="http://schemas.microsoft.com/office/drawing/2014/main" id="{2686E5CC-DE1F-45BD-9375-A0FF319E4225}"/>
              </a:ext>
            </a:extLst>
          </p:cNvPr>
          <p:cNvSpPr txBox="1"/>
          <p:nvPr/>
        </p:nvSpPr>
        <p:spPr>
          <a:xfrm>
            <a:off x="8328537" y="493630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46" name="TextBox 145">
            <a:extLst>
              <a:ext uri="{FF2B5EF4-FFF2-40B4-BE49-F238E27FC236}">
                <a16:creationId xmlns:a16="http://schemas.microsoft.com/office/drawing/2014/main" id="{111CB334-6B0D-4EEC-8E93-2976A69232A2}"/>
              </a:ext>
            </a:extLst>
          </p:cNvPr>
          <p:cNvSpPr txBox="1"/>
          <p:nvPr/>
        </p:nvSpPr>
        <p:spPr>
          <a:xfrm>
            <a:off x="7487972" y="5153452"/>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80</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47" name="TextBox 146">
            <a:extLst>
              <a:ext uri="{FF2B5EF4-FFF2-40B4-BE49-F238E27FC236}">
                <a16:creationId xmlns:a16="http://schemas.microsoft.com/office/drawing/2014/main" id="{E5164F34-9685-4CE6-947D-CEC3516B91BD}"/>
              </a:ext>
            </a:extLst>
          </p:cNvPr>
          <p:cNvSpPr txBox="1"/>
          <p:nvPr/>
        </p:nvSpPr>
        <p:spPr>
          <a:xfrm>
            <a:off x="8328537" y="515323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60" name="TextBox 159">
            <a:extLst>
              <a:ext uri="{FF2B5EF4-FFF2-40B4-BE49-F238E27FC236}">
                <a16:creationId xmlns:a16="http://schemas.microsoft.com/office/drawing/2014/main" id="{28D5235F-2924-4B4B-909F-AA4AA8B57003}"/>
              </a:ext>
            </a:extLst>
          </p:cNvPr>
          <p:cNvSpPr txBox="1"/>
          <p:nvPr/>
        </p:nvSpPr>
        <p:spPr>
          <a:xfrm>
            <a:off x="11369040" y="2977984"/>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57" name="TextBox 156">
            <a:extLst>
              <a:ext uri="{FF2B5EF4-FFF2-40B4-BE49-F238E27FC236}">
                <a16:creationId xmlns:a16="http://schemas.microsoft.com/office/drawing/2014/main" id="{E53F3286-2764-4419-ACFA-C4BC1BF7023B}"/>
              </a:ext>
            </a:extLst>
          </p:cNvPr>
          <p:cNvSpPr txBox="1"/>
          <p:nvPr/>
        </p:nvSpPr>
        <p:spPr>
          <a:xfrm>
            <a:off x="10528475" y="3220738"/>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97</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58" name="TextBox 157">
            <a:extLst>
              <a:ext uri="{FF2B5EF4-FFF2-40B4-BE49-F238E27FC236}">
                <a16:creationId xmlns:a16="http://schemas.microsoft.com/office/drawing/2014/main" id="{162D710C-E19F-422B-9C6F-835EA7F83026}"/>
              </a:ext>
            </a:extLst>
          </p:cNvPr>
          <p:cNvSpPr txBox="1"/>
          <p:nvPr/>
        </p:nvSpPr>
        <p:spPr>
          <a:xfrm>
            <a:off x="11369040" y="322051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155" name="TextBox 154">
            <a:extLst>
              <a:ext uri="{FF2B5EF4-FFF2-40B4-BE49-F238E27FC236}">
                <a16:creationId xmlns:a16="http://schemas.microsoft.com/office/drawing/2014/main" id="{BF61CDA0-8855-4633-B394-139E2B755595}"/>
              </a:ext>
            </a:extLst>
          </p:cNvPr>
          <p:cNvSpPr txBox="1"/>
          <p:nvPr/>
        </p:nvSpPr>
        <p:spPr>
          <a:xfrm>
            <a:off x="10528475" y="3446642"/>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98</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156" name="TextBox 155">
            <a:extLst>
              <a:ext uri="{FF2B5EF4-FFF2-40B4-BE49-F238E27FC236}">
                <a16:creationId xmlns:a16="http://schemas.microsoft.com/office/drawing/2014/main" id="{F1773CF0-700D-4E49-9B05-F83DD8A7D1EF}"/>
              </a:ext>
            </a:extLst>
          </p:cNvPr>
          <p:cNvSpPr txBox="1"/>
          <p:nvPr/>
        </p:nvSpPr>
        <p:spPr>
          <a:xfrm>
            <a:off x="11369040" y="3446420"/>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cxnSp>
        <p:nvCxnSpPr>
          <p:cNvPr id="163" name="Straight Connector 162">
            <a:extLst>
              <a:ext uri="{FF2B5EF4-FFF2-40B4-BE49-F238E27FC236}">
                <a16:creationId xmlns:a16="http://schemas.microsoft.com/office/drawing/2014/main" id="{C7BEB2CE-16A4-492A-B274-DE1D7F7C6C84}"/>
              </a:ext>
            </a:extLst>
          </p:cNvPr>
          <p:cNvCxnSpPr/>
          <p:nvPr/>
        </p:nvCxnSpPr>
        <p:spPr>
          <a:xfrm>
            <a:off x="7508899" y="4564976"/>
            <a:ext cx="0" cy="77724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49406C43-D392-44CC-AFEA-51EE172C4E17}"/>
              </a:ext>
            </a:extLst>
          </p:cNvPr>
          <p:cNvCxnSpPr/>
          <p:nvPr/>
        </p:nvCxnSpPr>
        <p:spPr>
          <a:xfrm>
            <a:off x="10528475" y="3094613"/>
            <a:ext cx="0" cy="64008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3C8D0AF3-6EC9-45B5-9C1E-47AF2E35FB1D}"/>
              </a:ext>
            </a:extLst>
          </p:cNvPr>
          <p:cNvCxnSpPr/>
          <p:nvPr/>
        </p:nvCxnSpPr>
        <p:spPr>
          <a:xfrm>
            <a:off x="4557996" y="2696916"/>
            <a:ext cx="0" cy="365760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8B11D64C-C12C-468F-A1B5-B2656F366CBA}"/>
              </a:ext>
            </a:extLst>
          </p:cNvPr>
          <p:cNvCxnSpPr/>
          <p:nvPr/>
        </p:nvCxnSpPr>
        <p:spPr>
          <a:xfrm>
            <a:off x="7515685" y="1016804"/>
            <a:ext cx="0" cy="91440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D5AEF681-7C06-48E4-A1E4-A4D3B15C0906}"/>
              </a:ext>
            </a:extLst>
          </p:cNvPr>
          <p:cNvCxnSpPr/>
          <p:nvPr/>
        </p:nvCxnSpPr>
        <p:spPr>
          <a:xfrm>
            <a:off x="10515600" y="1241580"/>
            <a:ext cx="0" cy="128016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0E38355D-8D82-4B73-ACE6-822324158E4E}"/>
              </a:ext>
            </a:extLst>
          </p:cNvPr>
          <p:cNvCxnSpPr/>
          <p:nvPr/>
        </p:nvCxnSpPr>
        <p:spPr>
          <a:xfrm>
            <a:off x="1756159" y="2820067"/>
            <a:ext cx="0" cy="109728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481C07EA-BE95-4E86-822C-6B53E06DFB14}"/>
              </a:ext>
            </a:extLst>
          </p:cNvPr>
          <p:cNvCxnSpPr/>
          <p:nvPr/>
        </p:nvCxnSpPr>
        <p:spPr>
          <a:xfrm>
            <a:off x="1751578" y="4590915"/>
            <a:ext cx="0" cy="164592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455EFC3F-2D85-4AA2-BB9C-FE2830A25629}"/>
              </a:ext>
            </a:extLst>
          </p:cNvPr>
          <p:cNvCxnSpPr/>
          <p:nvPr/>
        </p:nvCxnSpPr>
        <p:spPr>
          <a:xfrm>
            <a:off x="10524744" y="4300282"/>
            <a:ext cx="0" cy="100584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405702EC-7431-44A7-A5D2-3549A767D563}"/>
              </a:ext>
            </a:extLst>
          </p:cNvPr>
          <p:cNvCxnSpPr/>
          <p:nvPr/>
        </p:nvCxnSpPr>
        <p:spPr>
          <a:xfrm>
            <a:off x="4557996" y="1559138"/>
            <a:ext cx="0" cy="45720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290" name="TextBox 289">
            <a:extLst>
              <a:ext uri="{FF2B5EF4-FFF2-40B4-BE49-F238E27FC236}">
                <a16:creationId xmlns:a16="http://schemas.microsoft.com/office/drawing/2014/main" id="{100C71EC-BBC4-4A82-86F0-7C8AC8A3537E}"/>
              </a:ext>
            </a:extLst>
          </p:cNvPr>
          <p:cNvSpPr txBox="1"/>
          <p:nvPr/>
        </p:nvSpPr>
        <p:spPr>
          <a:xfrm>
            <a:off x="2597751" y="285588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88" name="TextBox 287">
            <a:extLst>
              <a:ext uri="{FF2B5EF4-FFF2-40B4-BE49-F238E27FC236}">
                <a16:creationId xmlns:a16="http://schemas.microsoft.com/office/drawing/2014/main" id="{8E78475A-B971-440D-8B74-4626A525021B}"/>
              </a:ext>
            </a:extLst>
          </p:cNvPr>
          <p:cNvSpPr txBox="1"/>
          <p:nvPr/>
        </p:nvSpPr>
        <p:spPr>
          <a:xfrm>
            <a:off x="2597751" y="299304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85" name="TextBox 284">
            <a:extLst>
              <a:ext uri="{FF2B5EF4-FFF2-40B4-BE49-F238E27FC236}">
                <a16:creationId xmlns:a16="http://schemas.microsoft.com/office/drawing/2014/main" id="{E4A3FB48-3516-4423-AFCA-FFAE85BE5B43}"/>
              </a:ext>
            </a:extLst>
          </p:cNvPr>
          <p:cNvSpPr txBox="1"/>
          <p:nvPr/>
        </p:nvSpPr>
        <p:spPr>
          <a:xfrm>
            <a:off x="1757186" y="313042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13</a:t>
            </a:r>
          </a:p>
        </p:txBody>
      </p:sp>
      <p:sp>
        <p:nvSpPr>
          <p:cNvPr id="286" name="TextBox 285">
            <a:extLst>
              <a:ext uri="{FF2B5EF4-FFF2-40B4-BE49-F238E27FC236}">
                <a16:creationId xmlns:a16="http://schemas.microsoft.com/office/drawing/2014/main" id="{0BE900C2-109C-4CDF-8AB4-E11DC79EC270}"/>
              </a:ext>
            </a:extLst>
          </p:cNvPr>
          <p:cNvSpPr txBox="1"/>
          <p:nvPr/>
        </p:nvSpPr>
        <p:spPr>
          <a:xfrm>
            <a:off x="2597751" y="313020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83" name="TextBox 282">
            <a:extLst>
              <a:ext uri="{FF2B5EF4-FFF2-40B4-BE49-F238E27FC236}">
                <a16:creationId xmlns:a16="http://schemas.microsoft.com/office/drawing/2014/main" id="{DF67DBC1-4FA2-4C5B-ACD8-EDE1EFEAD237}"/>
              </a:ext>
            </a:extLst>
          </p:cNvPr>
          <p:cNvSpPr txBox="1"/>
          <p:nvPr/>
        </p:nvSpPr>
        <p:spPr>
          <a:xfrm>
            <a:off x="1757186" y="326758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14</a:t>
            </a:r>
          </a:p>
        </p:txBody>
      </p:sp>
      <p:sp>
        <p:nvSpPr>
          <p:cNvPr id="284" name="TextBox 283">
            <a:extLst>
              <a:ext uri="{FF2B5EF4-FFF2-40B4-BE49-F238E27FC236}">
                <a16:creationId xmlns:a16="http://schemas.microsoft.com/office/drawing/2014/main" id="{AC88F34B-6365-4B6A-BDD3-FBE815995561}"/>
              </a:ext>
            </a:extLst>
          </p:cNvPr>
          <p:cNvSpPr txBox="1"/>
          <p:nvPr/>
        </p:nvSpPr>
        <p:spPr>
          <a:xfrm>
            <a:off x="2597751" y="326736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81" name="TextBox 280">
            <a:extLst>
              <a:ext uri="{FF2B5EF4-FFF2-40B4-BE49-F238E27FC236}">
                <a16:creationId xmlns:a16="http://schemas.microsoft.com/office/drawing/2014/main" id="{47184BC4-F451-4ECA-B9D9-0E1006DF5496}"/>
              </a:ext>
            </a:extLst>
          </p:cNvPr>
          <p:cNvSpPr txBox="1"/>
          <p:nvPr/>
        </p:nvSpPr>
        <p:spPr>
          <a:xfrm>
            <a:off x="1757186" y="340474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15</a:t>
            </a:r>
          </a:p>
        </p:txBody>
      </p:sp>
      <p:sp>
        <p:nvSpPr>
          <p:cNvPr id="282" name="TextBox 281">
            <a:extLst>
              <a:ext uri="{FF2B5EF4-FFF2-40B4-BE49-F238E27FC236}">
                <a16:creationId xmlns:a16="http://schemas.microsoft.com/office/drawing/2014/main" id="{7E815916-2826-4908-924B-CB032ABB1233}"/>
              </a:ext>
            </a:extLst>
          </p:cNvPr>
          <p:cNvSpPr txBox="1"/>
          <p:nvPr/>
        </p:nvSpPr>
        <p:spPr>
          <a:xfrm>
            <a:off x="2597751" y="340452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79" name="TextBox 278">
            <a:extLst>
              <a:ext uri="{FF2B5EF4-FFF2-40B4-BE49-F238E27FC236}">
                <a16:creationId xmlns:a16="http://schemas.microsoft.com/office/drawing/2014/main" id="{EB9146DD-589E-449A-AAF7-8E327C42757A}"/>
              </a:ext>
            </a:extLst>
          </p:cNvPr>
          <p:cNvSpPr txBox="1"/>
          <p:nvPr/>
        </p:nvSpPr>
        <p:spPr>
          <a:xfrm>
            <a:off x="1757186" y="354190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16</a:t>
            </a:r>
          </a:p>
        </p:txBody>
      </p:sp>
      <p:sp>
        <p:nvSpPr>
          <p:cNvPr id="280" name="TextBox 279">
            <a:extLst>
              <a:ext uri="{FF2B5EF4-FFF2-40B4-BE49-F238E27FC236}">
                <a16:creationId xmlns:a16="http://schemas.microsoft.com/office/drawing/2014/main" id="{BE1CB2EE-DB57-41E5-8FAD-4E8F2A9D8D57}"/>
              </a:ext>
            </a:extLst>
          </p:cNvPr>
          <p:cNvSpPr txBox="1"/>
          <p:nvPr/>
        </p:nvSpPr>
        <p:spPr>
          <a:xfrm>
            <a:off x="2597751" y="354168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77" name="TextBox 276">
            <a:extLst>
              <a:ext uri="{FF2B5EF4-FFF2-40B4-BE49-F238E27FC236}">
                <a16:creationId xmlns:a16="http://schemas.microsoft.com/office/drawing/2014/main" id="{FE10D1D2-677E-4C79-9514-E4112D89A5F1}"/>
              </a:ext>
            </a:extLst>
          </p:cNvPr>
          <p:cNvSpPr txBox="1"/>
          <p:nvPr/>
        </p:nvSpPr>
        <p:spPr>
          <a:xfrm>
            <a:off x="1757186" y="3679064"/>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17</a:t>
            </a:r>
          </a:p>
        </p:txBody>
      </p:sp>
      <p:sp>
        <p:nvSpPr>
          <p:cNvPr id="278" name="TextBox 277">
            <a:extLst>
              <a:ext uri="{FF2B5EF4-FFF2-40B4-BE49-F238E27FC236}">
                <a16:creationId xmlns:a16="http://schemas.microsoft.com/office/drawing/2014/main" id="{36DA99D1-B034-4EE1-B0ED-561176D2E6DB}"/>
              </a:ext>
            </a:extLst>
          </p:cNvPr>
          <p:cNvSpPr txBox="1"/>
          <p:nvPr/>
        </p:nvSpPr>
        <p:spPr>
          <a:xfrm>
            <a:off x="2597751" y="367884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294" name="TextBox 293">
            <a:extLst>
              <a:ext uri="{FF2B5EF4-FFF2-40B4-BE49-F238E27FC236}">
                <a16:creationId xmlns:a16="http://schemas.microsoft.com/office/drawing/2014/main" id="{491892F5-A101-4816-A119-F25A2ECBCC4F}"/>
              </a:ext>
            </a:extLst>
          </p:cNvPr>
          <p:cNvSpPr txBox="1"/>
          <p:nvPr/>
        </p:nvSpPr>
        <p:spPr>
          <a:xfrm>
            <a:off x="1755648" y="3813270"/>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18</a:t>
            </a:r>
          </a:p>
        </p:txBody>
      </p:sp>
      <p:sp>
        <p:nvSpPr>
          <p:cNvPr id="295" name="TextBox 294">
            <a:extLst>
              <a:ext uri="{FF2B5EF4-FFF2-40B4-BE49-F238E27FC236}">
                <a16:creationId xmlns:a16="http://schemas.microsoft.com/office/drawing/2014/main" id="{FCE3A089-D817-49FD-83EA-4032B76642A4}"/>
              </a:ext>
            </a:extLst>
          </p:cNvPr>
          <p:cNvSpPr txBox="1"/>
          <p:nvPr/>
        </p:nvSpPr>
        <p:spPr>
          <a:xfrm>
            <a:off x="2596213" y="381304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29" name="TextBox 328">
            <a:extLst>
              <a:ext uri="{FF2B5EF4-FFF2-40B4-BE49-F238E27FC236}">
                <a16:creationId xmlns:a16="http://schemas.microsoft.com/office/drawing/2014/main" id="{69F6CB79-EBD8-4848-9150-DA6D7F2D1576}"/>
              </a:ext>
            </a:extLst>
          </p:cNvPr>
          <p:cNvSpPr txBox="1"/>
          <p:nvPr/>
        </p:nvSpPr>
        <p:spPr>
          <a:xfrm>
            <a:off x="389591" y="4940343"/>
            <a:ext cx="1499616" cy="484748"/>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20</a:t>
            </a:r>
          </a:p>
          <a:p>
            <a:r>
              <a:rPr lang="en-US" sz="600" i="1" dirty="0">
                <a:solidFill>
                  <a:srgbClr val="212121"/>
                </a:solidFill>
                <a:latin typeface="Century Gothic" panose="020B0502020202020204" pitchFamily="34" charset="0"/>
              </a:rPr>
              <a:t>Lorem ipsum dolor sit amet, consectetur adipiscing elit Lorem ipsum dolor sit amet.</a:t>
            </a:r>
            <a:endParaRPr lang="en-US" sz="600" b="1" dirty="0">
              <a:solidFill>
                <a:srgbClr val="212121"/>
              </a:solidFill>
              <a:latin typeface="Eras Medium ITC" panose="020B0602030504020804" pitchFamily="34" charset="0"/>
            </a:endParaRPr>
          </a:p>
        </p:txBody>
      </p:sp>
      <p:sp>
        <p:nvSpPr>
          <p:cNvPr id="330" name="TextBox 329">
            <a:extLst>
              <a:ext uri="{FF2B5EF4-FFF2-40B4-BE49-F238E27FC236}">
                <a16:creationId xmlns:a16="http://schemas.microsoft.com/office/drawing/2014/main" id="{0F381FB2-FFB0-4A8C-8B80-35FD0F862297}"/>
              </a:ext>
            </a:extLst>
          </p:cNvPr>
          <p:cNvSpPr txBox="1"/>
          <p:nvPr/>
        </p:nvSpPr>
        <p:spPr>
          <a:xfrm>
            <a:off x="1234440" y="493979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35" name="TextBox 334">
            <a:extLst>
              <a:ext uri="{FF2B5EF4-FFF2-40B4-BE49-F238E27FC236}">
                <a16:creationId xmlns:a16="http://schemas.microsoft.com/office/drawing/2014/main" id="{B7229BF0-BBEE-4CF5-BC5D-E279ED7C0CFF}"/>
              </a:ext>
            </a:extLst>
          </p:cNvPr>
          <p:cNvSpPr txBox="1"/>
          <p:nvPr/>
        </p:nvSpPr>
        <p:spPr>
          <a:xfrm>
            <a:off x="393192" y="5866530"/>
            <a:ext cx="1499616" cy="484748"/>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22</a:t>
            </a:r>
          </a:p>
          <a:p>
            <a:r>
              <a:rPr lang="en-US" sz="600" i="1" dirty="0">
                <a:solidFill>
                  <a:srgbClr val="212121"/>
                </a:solidFill>
                <a:latin typeface="Century Gothic" panose="020B0502020202020204" pitchFamily="34" charset="0"/>
              </a:rPr>
              <a:t>Lorem ipsum dolor sit amet, consectetur adipiscing elit Lorem ipsum dolor sit amet.</a:t>
            </a:r>
            <a:endParaRPr lang="en-US" sz="600" b="1" dirty="0">
              <a:solidFill>
                <a:srgbClr val="212121"/>
              </a:solidFill>
              <a:latin typeface="Eras Medium ITC" panose="020B0602030504020804" pitchFamily="34" charset="0"/>
            </a:endParaRPr>
          </a:p>
        </p:txBody>
      </p:sp>
      <p:sp>
        <p:nvSpPr>
          <p:cNvPr id="336" name="TextBox 335">
            <a:extLst>
              <a:ext uri="{FF2B5EF4-FFF2-40B4-BE49-F238E27FC236}">
                <a16:creationId xmlns:a16="http://schemas.microsoft.com/office/drawing/2014/main" id="{45DC5720-892B-4CB5-83E3-9AF7CCF2E808}"/>
              </a:ext>
            </a:extLst>
          </p:cNvPr>
          <p:cNvSpPr txBox="1"/>
          <p:nvPr/>
        </p:nvSpPr>
        <p:spPr>
          <a:xfrm>
            <a:off x="1234440" y="5865983"/>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41" name="TextBox 340">
            <a:extLst>
              <a:ext uri="{FF2B5EF4-FFF2-40B4-BE49-F238E27FC236}">
                <a16:creationId xmlns:a16="http://schemas.microsoft.com/office/drawing/2014/main" id="{A482F1C3-0A30-40AA-B059-E26A38F28735}"/>
              </a:ext>
            </a:extLst>
          </p:cNvPr>
          <p:cNvSpPr txBox="1"/>
          <p:nvPr/>
        </p:nvSpPr>
        <p:spPr>
          <a:xfrm>
            <a:off x="1755039" y="5152637"/>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25</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42" name="TextBox 341">
            <a:extLst>
              <a:ext uri="{FF2B5EF4-FFF2-40B4-BE49-F238E27FC236}">
                <a16:creationId xmlns:a16="http://schemas.microsoft.com/office/drawing/2014/main" id="{4E50A785-3A00-41B9-97D3-AC94B0C7EDC4}"/>
              </a:ext>
            </a:extLst>
          </p:cNvPr>
          <p:cNvSpPr txBox="1"/>
          <p:nvPr/>
        </p:nvSpPr>
        <p:spPr>
          <a:xfrm>
            <a:off x="2569464" y="515241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44" name="TextBox 343">
            <a:extLst>
              <a:ext uri="{FF2B5EF4-FFF2-40B4-BE49-F238E27FC236}">
                <a16:creationId xmlns:a16="http://schemas.microsoft.com/office/drawing/2014/main" id="{57397DA7-70FB-487D-A73F-B2CD27960490}"/>
              </a:ext>
            </a:extLst>
          </p:cNvPr>
          <p:cNvSpPr txBox="1"/>
          <p:nvPr/>
        </p:nvSpPr>
        <p:spPr>
          <a:xfrm>
            <a:off x="1751578" y="6055997"/>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28</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45" name="TextBox 344">
            <a:extLst>
              <a:ext uri="{FF2B5EF4-FFF2-40B4-BE49-F238E27FC236}">
                <a16:creationId xmlns:a16="http://schemas.microsoft.com/office/drawing/2014/main" id="{E8F020B5-3F7B-419A-A7CF-3C96EFD68F28}"/>
              </a:ext>
            </a:extLst>
          </p:cNvPr>
          <p:cNvSpPr txBox="1"/>
          <p:nvPr/>
        </p:nvSpPr>
        <p:spPr>
          <a:xfrm>
            <a:off x="2569464" y="605577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53" name="TextBox 352">
            <a:extLst>
              <a:ext uri="{FF2B5EF4-FFF2-40B4-BE49-F238E27FC236}">
                <a16:creationId xmlns:a16="http://schemas.microsoft.com/office/drawing/2014/main" id="{79012D8C-A2B3-478D-B3F5-1B5EC5425A63}"/>
              </a:ext>
            </a:extLst>
          </p:cNvPr>
          <p:cNvSpPr txBox="1"/>
          <p:nvPr/>
        </p:nvSpPr>
        <p:spPr>
          <a:xfrm>
            <a:off x="9327989" y="870813"/>
            <a:ext cx="2375222" cy="307777"/>
          </a:xfrm>
          <a:prstGeom prst="rect">
            <a:avLst/>
          </a:prstGeom>
          <a:noFill/>
        </p:spPr>
        <p:txBody>
          <a:bodyPr wrap="square" rtlCol="0">
            <a:spAutoFit/>
          </a:bodyPr>
          <a:lstStyle/>
          <a:p>
            <a:pPr algn="ctr"/>
            <a:r>
              <a:rPr lang="en-US" sz="700" dirty="0">
                <a:solidFill>
                  <a:schemeClr val="accent6">
                    <a:lumMod val="50000"/>
                  </a:schemeClr>
                </a:solidFill>
                <a:latin typeface="Century Gothic" panose="020B0502020202020204" pitchFamily="34" charset="0"/>
              </a:rPr>
              <a:t>Lorem ipsum dolor sit amet, consectetur adipiscing elit Lorem ipsum dolor sit amet.</a:t>
            </a:r>
            <a:endParaRPr lang="en-US" sz="700" b="1" dirty="0">
              <a:solidFill>
                <a:schemeClr val="accent6">
                  <a:lumMod val="50000"/>
                </a:schemeClr>
              </a:solidFill>
              <a:latin typeface="Eras Medium ITC" panose="020B0602030504020804" pitchFamily="34" charset="0"/>
            </a:endParaRPr>
          </a:p>
        </p:txBody>
      </p:sp>
      <p:sp>
        <p:nvSpPr>
          <p:cNvPr id="354" name="TextBox 353">
            <a:extLst>
              <a:ext uri="{FF2B5EF4-FFF2-40B4-BE49-F238E27FC236}">
                <a16:creationId xmlns:a16="http://schemas.microsoft.com/office/drawing/2014/main" id="{693A6139-7BBC-4F7C-8660-6DBB0B52675A}"/>
              </a:ext>
            </a:extLst>
          </p:cNvPr>
          <p:cNvSpPr txBox="1"/>
          <p:nvPr/>
        </p:nvSpPr>
        <p:spPr>
          <a:xfrm>
            <a:off x="3475829" y="1373458"/>
            <a:ext cx="2375222" cy="200055"/>
          </a:xfrm>
          <a:prstGeom prst="rect">
            <a:avLst/>
          </a:prstGeom>
          <a:noFill/>
        </p:spPr>
        <p:txBody>
          <a:bodyPr wrap="square" rtlCol="0">
            <a:spAutoFit/>
          </a:bodyPr>
          <a:lstStyle/>
          <a:p>
            <a:pPr algn="ctr"/>
            <a:r>
              <a:rPr lang="en-US" sz="700" dirty="0">
                <a:solidFill>
                  <a:schemeClr val="accent6">
                    <a:lumMod val="50000"/>
                  </a:schemeClr>
                </a:solidFill>
                <a:latin typeface="Century Gothic" panose="020B0502020202020204" pitchFamily="34" charset="0"/>
              </a:rPr>
              <a:t>Lorem ipsum dolor sit amet, consectetur adipi.</a:t>
            </a:r>
            <a:endParaRPr lang="en-US" sz="700" b="1" dirty="0">
              <a:solidFill>
                <a:schemeClr val="accent6">
                  <a:lumMod val="50000"/>
                </a:schemeClr>
              </a:solidFill>
              <a:latin typeface="Eras Medium ITC" panose="020B0602030504020804" pitchFamily="34" charset="0"/>
            </a:endParaRPr>
          </a:p>
        </p:txBody>
      </p:sp>
      <p:sp>
        <p:nvSpPr>
          <p:cNvPr id="355" name="TextBox 354">
            <a:extLst>
              <a:ext uri="{FF2B5EF4-FFF2-40B4-BE49-F238E27FC236}">
                <a16:creationId xmlns:a16="http://schemas.microsoft.com/office/drawing/2014/main" id="{AC0ED9B5-B522-4651-9A36-9EEE3035082E}"/>
              </a:ext>
            </a:extLst>
          </p:cNvPr>
          <p:cNvSpPr txBox="1"/>
          <p:nvPr/>
        </p:nvSpPr>
        <p:spPr>
          <a:xfrm>
            <a:off x="6380224" y="647913"/>
            <a:ext cx="2237692" cy="307777"/>
          </a:xfrm>
          <a:prstGeom prst="rect">
            <a:avLst/>
          </a:prstGeom>
          <a:noFill/>
        </p:spPr>
        <p:txBody>
          <a:bodyPr wrap="square" rtlCol="0">
            <a:spAutoFit/>
          </a:bodyPr>
          <a:lstStyle/>
          <a:p>
            <a:pPr algn="ctr"/>
            <a:r>
              <a:rPr lang="en-US" sz="700" dirty="0">
                <a:solidFill>
                  <a:schemeClr val="accent6">
                    <a:lumMod val="50000"/>
                  </a:schemeClr>
                </a:solidFill>
                <a:latin typeface="Century Gothic" panose="020B0502020202020204" pitchFamily="34" charset="0"/>
              </a:rPr>
              <a:t>Lorem ipsum dolor sit amet, consectetur adipiscing elit Lorem ipsum</a:t>
            </a:r>
            <a:endParaRPr lang="en-US" sz="700" b="1" dirty="0">
              <a:solidFill>
                <a:schemeClr val="accent6">
                  <a:lumMod val="50000"/>
                </a:schemeClr>
              </a:solidFill>
              <a:latin typeface="Eras Medium ITC" panose="020B0602030504020804" pitchFamily="34" charset="0"/>
            </a:endParaRPr>
          </a:p>
        </p:txBody>
      </p:sp>
      <p:sp>
        <p:nvSpPr>
          <p:cNvPr id="371" name="TextBox 370">
            <a:extLst>
              <a:ext uri="{FF2B5EF4-FFF2-40B4-BE49-F238E27FC236}">
                <a16:creationId xmlns:a16="http://schemas.microsoft.com/office/drawing/2014/main" id="{92AB54DC-3CAB-4112-BA18-D636C903C633}"/>
              </a:ext>
            </a:extLst>
          </p:cNvPr>
          <p:cNvSpPr txBox="1"/>
          <p:nvPr/>
        </p:nvSpPr>
        <p:spPr>
          <a:xfrm>
            <a:off x="9144000" y="1380101"/>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82</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72" name="TextBox 371">
            <a:extLst>
              <a:ext uri="{FF2B5EF4-FFF2-40B4-BE49-F238E27FC236}">
                <a16:creationId xmlns:a16="http://schemas.microsoft.com/office/drawing/2014/main" id="{DA19B3FA-1276-4CCA-8AC0-B7625E11B7B9}"/>
              </a:ext>
            </a:extLst>
          </p:cNvPr>
          <p:cNvSpPr txBox="1"/>
          <p:nvPr/>
        </p:nvSpPr>
        <p:spPr>
          <a:xfrm>
            <a:off x="9984565" y="1379879"/>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69" name="TextBox 368">
            <a:extLst>
              <a:ext uri="{FF2B5EF4-FFF2-40B4-BE49-F238E27FC236}">
                <a16:creationId xmlns:a16="http://schemas.microsoft.com/office/drawing/2014/main" id="{4264CC01-CBA8-4D81-9D5B-828FC448D596}"/>
              </a:ext>
            </a:extLst>
          </p:cNvPr>
          <p:cNvSpPr txBox="1"/>
          <p:nvPr/>
        </p:nvSpPr>
        <p:spPr>
          <a:xfrm>
            <a:off x="9144000" y="1606005"/>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83</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70" name="TextBox 369">
            <a:extLst>
              <a:ext uri="{FF2B5EF4-FFF2-40B4-BE49-F238E27FC236}">
                <a16:creationId xmlns:a16="http://schemas.microsoft.com/office/drawing/2014/main" id="{ECAA645A-F1EC-42D1-869D-68BFB4126F5D}"/>
              </a:ext>
            </a:extLst>
          </p:cNvPr>
          <p:cNvSpPr txBox="1"/>
          <p:nvPr/>
        </p:nvSpPr>
        <p:spPr>
          <a:xfrm>
            <a:off x="9984565" y="1605783"/>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67" name="TextBox 366">
            <a:extLst>
              <a:ext uri="{FF2B5EF4-FFF2-40B4-BE49-F238E27FC236}">
                <a16:creationId xmlns:a16="http://schemas.microsoft.com/office/drawing/2014/main" id="{00C48C8B-EBEA-4470-9CBA-6DA4ADAD1D13}"/>
              </a:ext>
            </a:extLst>
          </p:cNvPr>
          <p:cNvSpPr txBox="1"/>
          <p:nvPr/>
        </p:nvSpPr>
        <p:spPr>
          <a:xfrm>
            <a:off x="9144000" y="1822935"/>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84</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68" name="TextBox 367">
            <a:extLst>
              <a:ext uri="{FF2B5EF4-FFF2-40B4-BE49-F238E27FC236}">
                <a16:creationId xmlns:a16="http://schemas.microsoft.com/office/drawing/2014/main" id="{8A2C247A-0EC6-4D6C-AFCF-232AA0A964DA}"/>
              </a:ext>
            </a:extLst>
          </p:cNvPr>
          <p:cNvSpPr txBox="1"/>
          <p:nvPr/>
        </p:nvSpPr>
        <p:spPr>
          <a:xfrm>
            <a:off x="9984565" y="1822713"/>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65" name="TextBox 364">
            <a:extLst>
              <a:ext uri="{FF2B5EF4-FFF2-40B4-BE49-F238E27FC236}">
                <a16:creationId xmlns:a16="http://schemas.microsoft.com/office/drawing/2014/main" id="{A63F468C-0817-4318-A951-C3C3DC9279AC}"/>
              </a:ext>
            </a:extLst>
          </p:cNvPr>
          <p:cNvSpPr txBox="1"/>
          <p:nvPr/>
        </p:nvSpPr>
        <p:spPr>
          <a:xfrm>
            <a:off x="9144000" y="2034536"/>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85</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66" name="TextBox 365">
            <a:extLst>
              <a:ext uri="{FF2B5EF4-FFF2-40B4-BE49-F238E27FC236}">
                <a16:creationId xmlns:a16="http://schemas.microsoft.com/office/drawing/2014/main" id="{33046329-2353-422A-86BB-8EB021791669}"/>
              </a:ext>
            </a:extLst>
          </p:cNvPr>
          <p:cNvSpPr txBox="1"/>
          <p:nvPr/>
        </p:nvSpPr>
        <p:spPr>
          <a:xfrm>
            <a:off x="9984565" y="2034314"/>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63" name="TextBox 362">
            <a:extLst>
              <a:ext uri="{FF2B5EF4-FFF2-40B4-BE49-F238E27FC236}">
                <a16:creationId xmlns:a16="http://schemas.microsoft.com/office/drawing/2014/main" id="{9F222668-F997-42A2-AE81-8C6F1D9C7CF1}"/>
              </a:ext>
            </a:extLst>
          </p:cNvPr>
          <p:cNvSpPr txBox="1"/>
          <p:nvPr/>
        </p:nvSpPr>
        <p:spPr>
          <a:xfrm>
            <a:off x="9144000" y="2243248"/>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86</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64" name="TextBox 363">
            <a:extLst>
              <a:ext uri="{FF2B5EF4-FFF2-40B4-BE49-F238E27FC236}">
                <a16:creationId xmlns:a16="http://schemas.microsoft.com/office/drawing/2014/main" id="{B54E09F5-2261-439B-BBBB-DFC292C814D9}"/>
              </a:ext>
            </a:extLst>
          </p:cNvPr>
          <p:cNvSpPr txBox="1"/>
          <p:nvPr/>
        </p:nvSpPr>
        <p:spPr>
          <a:xfrm>
            <a:off x="9984565" y="224302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93" name="TextBox 392">
            <a:extLst>
              <a:ext uri="{FF2B5EF4-FFF2-40B4-BE49-F238E27FC236}">
                <a16:creationId xmlns:a16="http://schemas.microsoft.com/office/drawing/2014/main" id="{FA502141-269B-4360-862D-DF7C43462B93}"/>
              </a:ext>
            </a:extLst>
          </p:cNvPr>
          <p:cNvSpPr txBox="1"/>
          <p:nvPr/>
        </p:nvSpPr>
        <p:spPr>
          <a:xfrm>
            <a:off x="11365309" y="115082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90" name="TextBox 389">
            <a:extLst>
              <a:ext uri="{FF2B5EF4-FFF2-40B4-BE49-F238E27FC236}">
                <a16:creationId xmlns:a16="http://schemas.microsoft.com/office/drawing/2014/main" id="{0A381871-F07C-4F53-A438-E82A5100BD5D}"/>
              </a:ext>
            </a:extLst>
          </p:cNvPr>
          <p:cNvSpPr txBox="1"/>
          <p:nvPr/>
        </p:nvSpPr>
        <p:spPr>
          <a:xfrm>
            <a:off x="10524744" y="1393580"/>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88</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91" name="TextBox 390">
            <a:extLst>
              <a:ext uri="{FF2B5EF4-FFF2-40B4-BE49-F238E27FC236}">
                <a16:creationId xmlns:a16="http://schemas.microsoft.com/office/drawing/2014/main" id="{06CD053B-EFA8-4A0D-B97C-F38640E848FB}"/>
              </a:ext>
            </a:extLst>
          </p:cNvPr>
          <p:cNvSpPr txBox="1"/>
          <p:nvPr/>
        </p:nvSpPr>
        <p:spPr>
          <a:xfrm>
            <a:off x="11365309" y="1393358"/>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88" name="TextBox 387">
            <a:extLst>
              <a:ext uri="{FF2B5EF4-FFF2-40B4-BE49-F238E27FC236}">
                <a16:creationId xmlns:a16="http://schemas.microsoft.com/office/drawing/2014/main" id="{9804BCBB-5B5E-4930-81AC-50DF20FC9FE8}"/>
              </a:ext>
            </a:extLst>
          </p:cNvPr>
          <p:cNvSpPr txBox="1"/>
          <p:nvPr/>
        </p:nvSpPr>
        <p:spPr>
          <a:xfrm>
            <a:off x="10524744" y="1619484"/>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89</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89" name="TextBox 388">
            <a:extLst>
              <a:ext uri="{FF2B5EF4-FFF2-40B4-BE49-F238E27FC236}">
                <a16:creationId xmlns:a16="http://schemas.microsoft.com/office/drawing/2014/main" id="{3821CF0A-7C89-422A-B91E-9F35A27FCEC8}"/>
              </a:ext>
            </a:extLst>
          </p:cNvPr>
          <p:cNvSpPr txBox="1"/>
          <p:nvPr/>
        </p:nvSpPr>
        <p:spPr>
          <a:xfrm>
            <a:off x="11365309" y="161926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86" name="TextBox 385">
            <a:extLst>
              <a:ext uri="{FF2B5EF4-FFF2-40B4-BE49-F238E27FC236}">
                <a16:creationId xmlns:a16="http://schemas.microsoft.com/office/drawing/2014/main" id="{4E207706-A1CE-4218-95D2-A14984168536}"/>
              </a:ext>
            </a:extLst>
          </p:cNvPr>
          <p:cNvSpPr txBox="1"/>
          <p:nvPr/>
        </p:nvSpPr>
        <p:spPr>
          <a:xfrm>
            <a:off x="10524744" y="1836414"/>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90</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87" name="TextBox 386">
            <a:extLst>
              <a:ext uri="{FF2B5EF4-FFF2-40B4-BE49-F238E27FC236}">
                <a16:creationId xmlns:a16="http://schemas.microsoft.com/office/drawing/2014/main" id="{1F2964F0-96BA-46A8-9628-71A756C7EA77}"/>
              </a:ext>
            </a:extLst>
          </p:cNvPr>
          <p:cNvSpPr txBox="1"/>
          <p:nvPr/>
        </p:nvSpPr>
        <p:spPr>
          <a:xfrm>
            <a:off x="11365309" y="1836192"/>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84" name="TextBox 383">
            <a:extLst>
              <a:ext uri="{FF2B5EF4-FFF2-40B4-BE49-F238E27FC236}">
                <a16:creationId xmlns:a16="http://schemas.microsoft.com/office/drawing/2014/main" id="{A75D5A6D-2E9F-4CC3-846B-05847E3FB48A}"/>
              </a:ext>
            </a:extLst>
          </p:cNvPr>
          <p:cNvSpPr txBox="1"/>
          <p:nvPr/>
        </p:nvSpPr>
        <p:spPr>
          <a:xfrm>
            <a:off x="10524744" y="2048015"/>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91</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85" name="TextBox 384">
            <a:extLst>
              <a:ext uri="{FF2B5EF4-FFF2-40B4-BE49-F238E27FC236}">
                <a16:creationId xmlns:a16="http://schemas.microsoft.com/office/drawing/2014/main" id="{44603C7B-5BDB-41E3-AC06-D0CF2856BF40}"/>
              </a:ext>
            </a:extLst>
          </p:cNvPr>
          <p:cNvSpPr txBox="1"/>
          <p:nvPr/>
        </p:nvSpPr>
        <p:spPr>
          <a:xfrm>
            <a:off x="11365309" y="2047793"/>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82" name="TextBox 381">
            <a:extLst>
              <a:ext uri="{FF2B5EF4-FFF2-40B4-BE49-F238E27FC236}">
                <a16:creationId xmlns:a16="http://schemas.microsoft.com/office/drawing/2014/main" id="{16719CA8-6281-43C1-A8E3-6B98DDBC1244}"/>
              </a:ext>
            </a:extLst>
          </p:cNvPr>
          <p:cNvSpPr txBox="1"/>
          <p:nvPr/>
        </p:nvSpPr>
        <p:spPr>
          <a:xfrm>
            <a:off x="10524744" y="2256727"/>
            <a:ext cx="1499239" cy="307777"/>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92</a:t>
            </a:r>
          </a:p>
          <a:p>
            <a:r>
              <a:rPr lang="en-US" sz="600" dirty="0">
                <a:solidFill>
                  <a:srgbClr val="212121"/>
                </a:solidFill>
                <a:latin typeface="Eras Medium ITC" panose="020B0602030504020804" pitchFamily="34" charset="0"/>
              </a:rPr>
              <a:t>Lorem ipsum dolor sit amet.</a:t>
            </a:r>
            <a:endParaRPr lang="en-US" sz="600" b="1" dirty="0">
              <a:solidFill>
                <a:srgbClr val="212121"/>
              </a:solidFill>
              <a:latin typeface="Eras Medium ITC" panose="020B0602030504020804" pitchFamily="34" charset="0"/>
            </a:endParaRPr>
          </a:p>
        </p:txBody>
      </p:sp>
      <p:sp>
        <p:nvSpPr>
          <p:cNvPr id="383" name="TextBox 382">
            <a:extLst>
              <a:ext uri="{FF2B5EF4-FFF2-40B4-BE49-F238E27FC236}">
                <a16:creationId xmlns:a16="http://schemas.microsoft.com/office/drawing/2014/main" id="{DF80070B-680F-4186-A161-21CE664D0365}"/>
              </a:ext>
            </a:extLst>
          </p:cNvPr>
          <p:cNvSpPr txBox="1"/>
          <p:nvPr/>
        </p:nvSpPr>
        <p:spPr>
          <a:xfrm>
            <a:off x="11365309" y="225650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399" name="TextBox 398">
            <a:extLst>
              <a:ext uri="{FF2B5EF4-FFF2-40B4-BE49-F238E27FC236}">
                <a16:creationId xmlns:a16="http://schemas.microsoft.com/office/drawing/2014/main" id="{1774F991-1FC6-44D7-8A31-3B185388D5BB}"/>
              </a:ext>
            </a:extLst>
          </p:cNvPr>
          <p:cNvSpPr txBox="1"/>
          <p:nvPr/>
        </p:nvSpPr>
        <p:spPr>
          <a:xfrm>
            <a:off x="5416188" y="154533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02" name="TextBox 401">
            <a:extLst>
              <a:ext uri="{FF2B5EF4-FFF2-40B4-BE49-F238E27FC236}">
                <a16:creationId xmlns:a16="http://schemas.microsoft.com/office/drawing/2014/main" id="{2D302FCE-A2CC-48F6-B83A-5C43FF74188F}"/>
              </a:ext>
            </a:extLst>
          </p:cNvPr>
          <p:cNvSpPr txBox="1"/>
          <p:nvPr/>
        </p:nvSpPr>
        <p:spPr>
          <a:xfrm>
            <a:off x="11380926" y="424474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04" name="TextBox 403">
            <a:extLst>
              <a:ext uri="{FF2B5EF4-FFF2-40B4-BE49-F238E27FC236}">
                <a16:creationId xmlns:a16="http://schemas.microsoft.com/office/drawing/2014/main" id="{0AC2D986-C924-4066-9D54-C058EBC2A4F2}"/>
              </a:ext>
            </a:extLst>
          </p:cNvPr>
          <p:cNvSpPr txBox="1"/>
          <p:nvPr/>
        </p:nvSpPr>
        <p:spPr>
          <a:xfrm>
            <a:off x="10540361" y="438212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108</a:t>
            </a:r>
          </a:p>
        </p:txBody>
      </p:sp>
      <p:sp>
        <p:nvSpPr>
          <p:cNvPr id="405" name="TextBox 404">
            <a:extLst>
              <a:ext uri="{FF2B5EF4-FFF2-40B4-BE49-F238E27FC236}">
                <a16:creationId xmlns:a16="http://schemas.microsoft.com/office/drawing/2014/main" id="{BEBD714A-CCE5-43C6-A0BD-3C4EFC3D09E5}"/>
              </a:ext>
            </a:extLst>
          </p:cNvPr>
          <p:cNvSpPr txBox="1"/>
          <p:nvPr/>
        </p:nvSpPr>
        <p:spPr>
          <a:xfrm>
            <a:off x="11380926" y="438190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07" name="TextBox 406">
            <a:extLst>
              <a:ext uri="{FF2B5EF4-FFF2-40B4-BE49-F238E27FC236}">
                <a16:creationId xmlns:a16="http://schemas.microsoft.com/office/drawing/2014/main" id="{D9616ACA-F175-44D5-BAC4-06F7CD4BFBAE}"/>
              </a:ext>
            </a:extLst>
          </p:cNvPr>
          <p:cNvSpPr txBox="1"/>
          <p:nvPr/>
        </p:nvSpPr>
        <p:spPr>
          <a:xfrm>
            <a:off x="10540361" y="451928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109</a:t>
            </a:r>
          </a:p>
        </p:txBody>
      </p:sp>
      <p:sp>
        <p:nvSpPr>
          <p:cNvPr id="408" name="TextBox 407">
            <a:extLst>
              <a:ext uri="{FF2B5EF4-FFF2-40B4-BE49-F238E27FC236}">
                <a16:creationId xmlns:a16="http://schemas.microsoft.com/office/drawing/2014/main" id="{0E5B10AF-5548-4FB1-BCE8-50B283785FB7}"/>
              </a:ext>
            </a:extLst>
          </p:cNvPr>
          <p:cNvSpPr txBox="1"/>
          <p:nvPr/>
        </p:nvSpPr>
        <p:spPr>
          <a:xfrm>
            <a:off x="11380926" y="451906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10" name="TextBox 409">
            <a:extLst>
              <a:ext uri="{FF2B5EF4-FFF2-40B4-BE49-F238E27FC236}">
                <a16:creationId xmlns:a16="http://schemas.microsoft.com/office/drawing/2014/main" id="{4406D483-FF91-4C43-A486-9E4E34B301A4}"/>
              </a:ext>
            </a:extLst>
          </p:cNvPr>
          <p:cNvSpPr txBox="1"/>
          <p:nvPr/>
        </p:nvSpPr>
        <p:spPr>
          <a:xfrm>
            <a:off x="10540361" y="465644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110</a:t>
            </a:r>
          </a:p>
        </p:txBody>
      </p:sp>
      <p:sp>
        <p:nvSpPr>
          <p:cNvPr id="411" name="TextBox 410">
            <a:extLst>
              <a:ext uri="{FF2B5EF4-FFF2-40B4-BE49-F238E27FC236}">
                <a16:creationId xmlns:a16="http://schemas.microsoft.com/office/drawing/2014/main" id="{CE3DB4A6-D2B1-478A-AF1A-1BF34428C40F}"/>
              </a:ext>
            </a:extLst>
          </p:cNvPr>
          <p:cNvSpPr txBox="1"/>
          <p:nvPr/>
        </p:nvSpPr>
        <p:spPr>
          <a:xfrm>
            <a:off x="11380926" y="465622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13" name="TextBox 412">
            <a:extLst>
              <a:ext uri="{FF2B5EF4-FFF2-40B4-BE49-F238E27FC236}">
                <a16:creationId xmlns:a16="http://schemas.microsoft.com/office/drawing/2014/main" id="{47CD9D39-8758-4D82-BEB6-08A250267135}"/>
              </a:ext>
            </a:extLst>
          </p:cNvPr>
          <p:cNvSpPr txBox="1"/>
          <p:nvPr/>
        </p:nvSpPr>
        <p:spPr>
          <a:xfrm>
            <a:off x="10540361" y="479360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111</a:t>
            </a:r>
          </a:p>
        </p:txBody>
      </p:sp>
      <p:sp>
        <p:nvSpPr>
          <p:cNvPr id="414" name="TextBox 413">
            <a:extLst>
              <a:ext uri="{FF2B5EF4-FFF2-40B4-BE49-F238E27FC236}">
                <a16:creationId xmlns:a16="http://schemas.microsoft.com/office/drawing/2014/main" id="{50E9DD00-D1B0-41A0-B13A-E453884B9809}"/>
              </a:ext>
            </a:extLst>
          </p:cNvPr>
          <p:cNvSpPr txBox="1"/>
          <p:nvPr/>
        </p:nvSpPr>
        <p:spPr>
          <a:xfrm>
            <a:off x="11380926" y="479338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16" name="TextBox 415">
            <a:extLst>
              <a:ext uri="{FF2B5EF4-FFF2-40B4-BE49-F238E27FC236}">
                <a16:creationId xmlns:a16="http://schemas.microsoft.com/office/drawing/2014/main" id="{C6C5E375-D883-40A9-86D5-0BD08909805A}"/>
              </a:ext>
            </a:extLst>
          </p:cNvPr>
          <p:cNvSpPr txBox="1"/>
          <p:nvPr/>
        </p:nvSpPr>
        <p:spPr>
          <a:xfrm>
            <a:off x="10540361" y="493076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112</a:t>
            </a:r>
          </a:p>
        </p:txBody>
      </p:sp>
      <p:sp>
        <p:nvSpPr>
          <p:cNvPr id="417" name="TextBox 416">
            <a:extLst>
              <a:ext uri="{FF2B5EF4-FFF2-40B4-BE49-F238E27FC236}">
                <a16:creationId xmlns:a16="http://schemas.microsoft.com/office/drawing/2014/main" id="{61A990B8-D314-419A-AFC7-A679252DDF31}"/>
              </a:ext>
            </a:extLst>
          </p:cNvPr>
          <p:cNvSpPr txBox="1"/>
          <p:nvPr/>
        </p:nvSpPr>
        <p:spPr>
          <a:xfrm>
            <a:off x="11380926" y="493054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19" name="TextBox 418">
            <a:extLst>
              <a:ext uri="{FF2B5EF4-FFF2-40B4-BE49-F238E27FC236}">
                <a16:creationId xmlns:a16="http://schemas.microsoft.com/office/drawing/2014/main" id="{5CC03A2B-8DE2-4717-A1DA-3BB12DF9EF0C}"/>
              </a:ext>
            </a:extLst>
          </p:cNvPr>
          <p:cNvSpPr txBox="1"/>
          <p:nvPr/>
        </p:nvSpPr>
        <p:spPr>
          <a:xfrm>
            <a:off x="10540361" y="506792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113</a:t>
            </a:r>
          </a:p>
        </p:txBody>
      </p:sp>
      <p:sp>
        <p:nvSpPr>
          <p:cNvPr id="420" name="TextBox 419">
            <a:extLst>
              <a:ext uri="{FF2B5EF4-FFF2-40B4-BE49-F238E27FC236}">
                <a16:creationId xmlns:a16="http://schemas.microsoft.com/office/drawing/2014/main" id="{810DD708-A62D-4F1A-B7C7-0DC5009EDDB3}"/>
              </a:ext>
            </a:extLst>
          </p:cNvPr>
          <p:cNvSpPr txBox="1"/>
          <p:nvPr/>
        </p:nvSpPr>
        <p:spPr>
          <a:xfrm>
            <a:off x="11380926" y="506770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22" name="TextBox 421">
            <a:extLst>
              <a:ext uri="{FF2B5EF4-FFF2-40B4-BE49-F238E27FC236}">
                <a16:creationId xmlns:a16="http://schemas.microsoft.com/office/drawing/2014/main" id="{B45787C1-0846-4A27-94A9-C44F3F3536AE}"/>
              </a:ext>
            </a:extLst>
          </p:cNvPr>
          <p:cNvSpPr txBox="1"/>
          <p:nvPr/>
        </p:nvSpPr>
        <p:spPr>
          <a:xfrm>
            <a:off x="10540361" y="5205083"/>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114</a:t>
            </a:r>
          </a:p>
        </p:txBody>
      </p:sp>
      <p:sp>
        <p:nvSpPr>
          <p:cNvPr id="423" name="TextBox 422">
            <a:extLst>
              <a:ext uri="{FF2B5EF4-FFF2-40B4-BE49-F238E27FC236}">
                <a16:creationId xmlns:a16="http://schemas.microsoft.com/office/drawing/2014/main" id="{255BF04A-1D59-45C5-A53E-4E06AF15B25E}"/>
              </a:ext>
            </a:extLst>
          </p:cNvPr>
          <p:cNvSpPr txBox="1"/>
          <p:nvPr/>
        </p:nvSpPr>
        <p:spPr>
          <a:xfrm>
            <a:off x="11380926" y="5204861"/>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46" name="TextBox 445">
            <a:extLst>
              <a:ext uri="{FF2B5EF4-FFF2-40B4-BE49-F238E27FC236}">
                <a16:creationId xmlns:a16="http://schemas.microsoft.com/office/drawing/2014/main" id="{3C2F346A-BCBD-4531-91AA-D633E065B3F7}"/>
              </a:ext>
            </a:extLst>
          </p:cNvPr>
          <p:cNvSpPr txBox="1"/>
          <p:nvPr/>
        </p:nvSpPr>
        <p:spPr>
          <a:xfrm>
            <a:off x="9157725" y="444452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100</a:t>
            </a:r>
          </a:p>
        </p:txBody>
      </p:sp>
      <p:sp>
        <p:nvSpPr>
          <p:cNvPr id="447" name="TextBox 446">
            <a:extLst>
              <a:ext uri="{FF2B5EF4-FFF2-40B4-BE49-F238E27FC236}">
                <a16:creationId xmlns:a16="http://schemas.microsoft.com/office/drawing/2014/main" id="{E59F5853-EDF8-4EBD-9EAB-9BCEA20F8CE6}"/>
              </a:ext>
            </a:extLst>
          </p:cNvPr>
          <p:cNvSpPr txBox="1"/>
          <p:nvPr/>
        </p:nvSpPr>
        <p:spPr>
          <a:xfrm>
            <a:off x="9998290" y="444430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44" name="TextBox 443">
            <a:extLst>
              <a:ext uri="{FF2B5EF4-FFF2-40B4-BE49-F238E27FC236}">
                <a16:creationId xmlns:a16="http://schemas.microsoft.com/office/drawing/2014/main" id="{5038C94E-A7A4-4E51-8EA3-1BA77CFC4E09}"/>
              </a:ext>
            </a:extLst>
          </p:cNvPr>
          <p:cNvSpPr txBox="1"/>
          <p:nvPr/>
        </p:nvSpPr>
        <p:spPr>
          <a:xfrm>
            <a:off x="9157725" y="458168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101</a:t>
            </a:r>
          </a:p>
        </p:txBody>
      </p:sp>
      <p:sp>
        <p:nvSpPr>
          <p:cNvPr id="445" name="TextBox 444">
            <a:extLst>
              <a:ext uri="{FF2B5EF4-FFF2-40B4-BE49-F238E27FC236}">
                <a16:creationId xmlns:a16="http://schemas.microsoft.com/office/drawing/2014/main" id="{C7610B94-9D51-4CEE-89BD-BDBB8307F54A}"/>
              </a:ext>
            </a:extLst>
          </p:cNvPr>
          <p:cNvSpPr txBox="1"/>
          <p:nvPr/>
        </p:nvSpPr>
        <p:spPr>
          <a:xfrm>
            <a:off x="9998290" y="458146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42" name="TextBox 441">
            <a:extLst>
              <a:ext uri="{FF2B5EF4-FFF2-40B4-BE49-F238E27FC236}">
                <a16:creationId xmlns:a16="http://schemas.microsoft.com/office/drawing/2014/main" id="{4190A070-290F-4CD7-BD93-69591100CC3E}"/>
              </a:ext>
            </a:extLst>
          </p:cNvPr>
          <p:cNvSpPr txBox="1"/>
          <p:nvPr/>
        </p:nvSpPr>
        <p:spPr>
          <a:xfrm>
            <a:off x="9157725" y="471884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102</a:t>
            </a:r>
          </a:p>
        </p:txBody>
      </p:sp>
      <p:sp>
        <p:nvSpPr>
          <p:cNvPr id="443" name="TextBox 442">
            <a:extLst>
              <a:ext uri="{FF2B5EF4-FFF2-40B4-BE49-F238E27FC236}">
                <a16:creationId xmlns:a16="http://schemas.microsoft.com/office/drawing/2014/main" id="{09D48B3F-EE3D-4F87-A3B7-34A5B252D9E2}"/>
              </a:ext>
            </a:extLst>
          </p:cNvPr>
          <p:cNvSpPr txBox="1"/>
          <p:nvPr/>
        </p:nvSpPr>
        <p:spPr>
          <a:xfrm>
            <a:off x="9998290" y="471862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40" name="TextBox 439">
            <a:extLst>
              <a:ext uri="{FF2B5EF4-FFF2-40B4-BE49-F238E27FC236}">
                <a16:creationId xmlns:a16="http://schemas.microsoft.com/office/drawing/2014/main" id="{9683A9DF-5605-4E8B-826B-578C05508411}"/>
              </a:ext>
            </a:extLst>
          </p:cNvPr>
          <p:cNvSpPr txBox="1"/>
          <p:nvPr/>
        </p:nvSpPr>
        <p:spPr>
          <a:xfrm>
            <a:off x="9157725" y="485600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103</a:t>
            </a:r>
          </a:p>
        </p:txBody>
      </p:sp>
      <p:sp>
        <p:nvSpPr>
          <p:cNvPr id="441" name="TextBox 440">
            <a:extLst>
              <a:ext uri="{FF2B5EF4-FFF2-40B4-BE49-F238E27FC236}">
                <a16:creationId xmlns:a16="http://schemas.microsoft.com/office/drawing/2014/main" id="{4A7B56D2-BF3F-4500-99CD-DE364837404A}"/>
              </a:ext>
            </a:extLst>
          </p:cNvPr>
          <p:cNvSpPr txBox="1"/>
          <p:nvPr/>
        </p:nvSpPr>
        <p:spPr>
          <a:xfrm>
            <a:off x="9998290" y="485578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38" name="TextBox 437">
            <a:extLst>
              <a:ext uri="{FF2B5EF4-FFF2-40B4-BE49-F238E27FC236}">
                <a16:creationId xmlns:a16="http://schemas.microsoft.com/office/drawing/2014/main" id="{6834EC72-8E88-4D06-A36D-4C7CF1BB1C41}"/>
              </a:ext>
            </a:extLst>
          </p:cNvPr>
          <p:cNvSpPr txBox="1"/>
          <p:nvPr/>
        </p:nvSpPr>
        <p:spPr>
          <a:xfrm>
            <a:off x="9157725" y="499316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104</a:t>
            </a:r>
          </a:p>
        </p:txBody>
      </p:sp>
      <p:sp>
        <p:nvSpPr>
          <p:cNvPr id="439" name="TextBox 438">
            <a:extLst>
              <a:ext uri="{FF2B5EF4-FFF2-40B4-BE49-F238E27FC236}">
                <a16:creationId xmlns:a16="http://schemas.microsoft.com/office/drawing/2014/main" id="{7BFBC60F-1D79-4CFA-8C21-38C49C81C5F3}"/>
              </a:ext>
            </a:extLst>
          </p:cNvPr>
          <p:cNvSpPr txBox="1"/>
          <p:nvPr/>
        </p:nvSpPr>
        <p:spPr>
          <a:xfrm>
            <a:off x="9998290" y="499294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36" name="TextBox 435">
            <a:extLst>
              <a:ext uri="{FF2B5EF4-FFF2-40B4-BE49-F238E27FC236}">
                <a16:creationId xmlns:a16="http://schemas.microsoft.com/office/drawing/2014/main" id="{323EF183-81E0-4A89-AA82-11A0C563E62B}"/>
              </a:ext>
            </a:extLst>
          </p:cNvPr>
          <p:cNvSpPr txBox="1"/>
          <p:nvPr/>
        </p:nvSpPr>
        <p:spPr>
          <a:xfrm>
            <a:off x="9157725" y="513032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105</a:t>
            </a:r>
          </a:p>
        </p:txBody>
      </p:sp>
      <p:sp>
        <p:nvSpPr>
          <p:cNvPr id="437" name="TextBox 436">
            <a:extLst>
              <a:ext uri="{FF2B5EF4-FFF2-40B4-BE49-F238E27FC236}">
                <a16:creationId xmlns:a16="http://schemas.microsoft.com/office/drawing/2014/main" id="{623B9E07-5B18-44EC-A8CC-FC24A67F4027}"/>
              </a:ext>
            </a:extLst>
          </p:cNvPr>
          <p:cNvSpPr txBox="1"/>
          <p:nvPr/>
        </p:nvSpPr>
        <p:spPr>
          <a:xfrm>
            <a:off x="9998290" y="513010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434" name="TextBox 433">
            <a:extLst>
              <a:ext uri="{FF2B5EF4-FFF2-40B4-BE49-F238E27FC236}">
                <a16:creationId xmlns:a16="http://schemas.microsoft.com/office/drawing/2014/main" id="{540DE1EF-C787-4D3D-B6A7-3E7BE805A520}"/>
              </a:ext>
            </a:extLst>
          </p:cNvPr>
          <p:cNvSpPr txBox="1"/>
          <p:nvPr/>
        </p:nvSpPr>
        <p:spPr>
          <a:xfrm>
            <a:off x="9157725" y="5267487"/>
            <a:ext cx="1499239" cy="207749"/>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106</a:t>
            </a:r>
          </a:p>
        </p:txBody>
      </p:sp>
      <p:sp>
        <p:nvSpPr>
          <p:cNvPr id="435" name="TextBox 434">
            <a:extLst>
              <a:ext uri="{FF2B5EF4-FFF2-40B4-BE49-F238E27FC236}">
                <a16:creationId xmlns:a16="http://schemas.microsoft.com/office/drawing/2014/main" id="{1F046C69-34E0-4DAB-8461-F671162AD563}"/>
              </a:ext>
            </a:extLst>
          </p:cNvPr>
          <p:cNvSpPr txBox="1"/>
          <p:nvPr/>
        </p:nvSpPr>
        <p:spPr>
          <a:xfrm>
            <a:off x="9998290" y="5267265"/>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505" name="TextBox 504">
            <a:extLst>
              <a:ext uri="{FF2B5EF4-FFF2-40B4-BE49-F238E27FC236}">
                <a16:creationId xmlns:a16="http://schemas.microsoft.com/office/drawing/2014/main" id="{FECE5D70-7805-417A-BAA8-31C672097678}"/>
              </a:ext>
            </a:extLst>
          </p:cNvPr>
          <p:cNvSpPr txBox="1"/>
          <p:nvPr/>
        </p:nvSpPr>
        <p:spPr>
          <a:xfrm>
            <a:off x="388290" y="511131"/>
            <a:ext cx="2569586" cy="1754326"/>
          </a:xfrm>
          <a:prstGeom prst="rect">
            <a:avLst/>
          </a:prstGeom>
          <a:noFill/>
        </p:spPr>
        <p:txBody>
          <a:bodyPr wrap="square" rtlCol="0">
            <a:spAutoFit/>
          </a:bodyPr>
          <a:lstStyle/>
          <a:p>
            <a:pPr algn="ctr"/>
            <a:r>
              <a:rPr lang="en-US" sz="8000" dirty="0">
                <a:solidFill>
                  <a:srgbClr val="212121"/>
                </a:solidFill>
                <a:latin typeface="AR ESSENCE" panose="02000000000000000000" pitchFamily="2" charset="0"/>
              </a:rPr>
              <a:t>MENU</a:t>
            </a:r>
          </a:p>
          <a:p>
            <a:pPr algn="ctr"/>
            <a:r>
              <a:rPr lang="en-US" sz="2800" spc="300" dirty="0">
                <a:solidFill>
                  <a:srgbClr val="212121"/>
                </a:solidFill>
                <a:latin typeface="AR ESSENCE" panose="02000000000000000000" pitchFamily="2" charset="0"/>
              </a:rPr>
              <a:t>RESTAURANT</a:t>
            </a:r>
          </a:p>
        </p:txBody>
      </p:sp>
      <p:sp>
        <p:nvSpPr>
          <p:cNvPr id="507" name="Freeform: Shape 506">
            <a:extLst>
              <a:ext uri="{FF2B5EF4-FFF2-40B4-BE49-F238E27FC236}">
                <a16:creationId xmlns:a16="http://schemas.microsoft.com/office/drawing/2014/main" id="{12AC6154-9F3F-4C69-B709-3380A3D9E431}"/>
              </a:ext>
            </a:extLst>
          </p:cNvPr>
          <p:cNvSpPr>
            <a:spLocks noChangeAspect="1"/>
          </p:cNvSpPr>
          <p:nvPr/>
        </p:nvSpPr>
        <p:spPr>
          <a:xfrm>
            <a:off x="1215883" y="126735"/>
            <a:ext cx="914400" cy="473185"/>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508" name="Freeform: Shape 507">
            <a:extLst>
              <a:ext uri="{FF2B5EF4-FFF2-40B4-BE49-F238E27FC236}">
                <a16:creationId xmlns:a16="http://schemas.microsoft.com/office/drawing/2014/main" id="{00CFC795-4B2A-4172-803F-BBC30B552E46}"/>
              </a:ext>
            </a:extLst>
          </p:cNvPr>
          <p:cNvSpPr/>
          <p:nvPr/>
        </p:nvSpPr>
        <p:spPr>
          <a:xfrm>
            <a:off x="1768783" y="244772"/>
            <a:ext cx="249154" cy="255078"/>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509" name="Freeform: Shape 508">
            <a:extLst>
              <a:ext uri="{FF2B5EF4-FFF2-40B4-BE49-F238E27FC236}">
                <a16:creationId xmlns:a16="http://schemas.microsoft.com/office/drawing/2014/main" id="{9FFAB36F-33C3-476A-87B5-273574882D8B}"/>
              </a:ext>
            </a:extLst>
          </p:cNvPr>
          <p:cNvSpPr>
            <a:spLocks noChangeAspect="1"/>
          </p:cNvSpPr>
          <p:nvPr/>
        </p:nvSpPr>
        <p:spPr>
          <a:xfrm>
            <a:off x="457045" y="446775"/>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511" name="TextBox 510">
            <a:extLst>
              <a:ext uri="{FF2B5EF4-FFF2-40B4-BE49-F238E27FC236}">
                <a16:creationId xmlns:a16="http://schemas.microsoft.com/office/drawing/2014/main" id="{42BAC140-F874-4D91-8AF5-16D951A20E75}"/>
              </a:ext>
            </a:extLst>
          </p:cNvPr>
          <p:cNvSpPr txBox="1"/>
          <p:nvPr/>
        </p:nvSpPr>
        <p:spPr>
          <a:xfrm>
            <a:off x="1759574" y="5707803"/>
            <a:ext cx="1499616" cy="392415"/>
          </a:xfrm>
          <a:prstGeom prst="rect">
            <a:avLst/>
          </a:prstGeom>
          <a:noFill/>
        </p:spPr>
        <p:txBody>
          <a:bodyPr wrap="square" rtlCol="0">
            <a:spAutoFit/>
          </a:bodyPr>
          <a:lstStyle/>
          <a:p>
            <a:r>
              <a:rPr lang="en-US" sz="750" b="1" dirty="0">
                <a:solidFill>
                  <a:srgbClr val="212121"/>
                </a:solidFill>
                <a:latin typeface="Eras Medium ITC" panose="020B0602030504020804" pitchFamily="34" charset="0"/>
                <a:ea typeface="Arial Unicode MS" panose="020B0604020202020204" pitchFamily="34" charset="-128"/>
                <a:cs typeface="Arial Unicode MS" panose="020B0604020202020204" pitchFamily="34" charset="-128"/>
              </a:rPr>
              <a:t>LOREM IPSUM 27</a:t>
            </a:r>
          </a:p>
          <a:p>
            <a:r>
              <a:rPr lang="en-US" sz="600" i="1" dirty="0">
                <a:solidFill>
                  <a:srgbClr val="212121"/>
                </a:solidFill>
                <a:latin typeface="Century Gothic" panose="020B0502020202020204" pitchFamily="34" charset="0"/>
              </a:rPr>
              <a:t>Lorem ipsum dolor sit amet, consectetur adipiscing elit .</a:t>
            </a:r>
            <a:endParaRPr lang="en-US" sz="600" b="1" dirty="0">
              <a:solidFill>
                <a:srgbClr val="212121"/>
              </a:solidFill>
              <a:latin typeface="Eras Medium ITC" panose="020B0602030504020804" pitchFamily="34" charset="0"/>
            </a:endParaRPr>
          </a:p>
        </p:txBody>
      </p:sp>
      <p:sp>
        <p:nvSpPr>
          <p:cNvPr id="512" name="TextBox 511">
            <a:extLst>
              <a:ext uri="{FF2B5EF4-FFF2-40B4-BE49-F238E27FC236}">
                <a16:creationId xmlns:a16="http://schemas.microsoft.com/office/drawing/2014/main" id="{B09D07E6-9A52-442B-8112-E4E9966B6003}"/>
              </a:ext>
            </a:extLst>
          </p:cNvPr>
          <p:cNvSpPr txBox="1"/>
          <p:nvPr/>
        </p:nvSpPr>
        <p:spPr>
          <a:xfrm>
            <a:off x="2576851" y="5707256"/>
            <a:ext cx="548640" cy="215444"/>
          </a:xfrm>
          <a:prstGeom prst="rect">
            <a:avLst/>
          </a:prstGeom>
          <a:noFill/>
        </p:spPr>
        <p:txBody>
          <a:bodyPr wrap="square" rtlCol="0">
            <a:spAutoFit/>
          </a:bodyPr>
          <a:lstStyle/>
          <a:p>
            <a:pPr algn="r"/>
            <a:r>
              <a:rPr lang="en-US" sz="800" spc="50" dirty="0">
                <a:solidFill>
                  <a:srgbClr val="212121"/>
                </a:solidFill>
                <a:ea typeface="Arial Unicode MS" panose="020B0604020202020204" pitchFamily="34" charset="-128"/>
                <a:cs typeface="Arial Unicode MS" panose="020B0604020202020204" pitchFamily="34" charset="-128"/>
              </a:rPr>
              <a:t>$1.23</a:t>
            </a:r>
          </a:p>
        </p:txBody>
      </p:sp>
      <p:sp>
        <p:nvSpPr>
          <p:cNvPr id="513" name="Freeform 1">
            <a:extLst>
              <a:ext uri="{FF2B5EF4-FFF2-40B4-BE49-F238E27FC236}">
                <a16:creationId xmlns:a16="http://schemas.microsoft.com/office/drawing/2014/main" id="{0929EBB0-0BCA-4B07-B72C-B7198E11DEAE}"/>
              </a:ext>
            </a:extLst>
          </p:cNvPr>
          <p:cNvSpPr>
            <a:spLocks noChangeAspect="1" noChangeArrowheads="1"/>
          </p:cNvSpPr>
          <p:nvPr/>
        </p:nvSpPr>
        <p:spPr bwMode="auto">
          <a:xfrm>
            <a:off x="4032474" y="573733"/>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212121"/>
          </a:solidFill>
          <a:ln>
            <a:noFill/>
          </a:ln>
          <a:effectLst/>
        </p:spPr>
        <p:txBody>
          <a:bodyPr wrap="none" anchor="ctr"/>
          <a:lstStyle/>
          <a:p>
            <a:endParaRPr lang="en-US">
              <a:solidFill>
                <a:srgbClr val="212121"/>
              </a:solidFill>
              <a:latin typeface="Century Gothic" panose="020B0502020202020204" pitchFamily="34" charset="0"/>
            </a:endParaRPr>
          </a:p>
        </p:txBody>
      </p:sp>
      <p:sp>
        <p:nvSpPr>
          <p:cNvPr id="514" name="Freeform 16">
            <a:extLst>
              <a:ext uri="{FF2B5EF4-FFF2-40B4-BE49-F238E27FC236}">
                <a16:creationId xmlns:a16="http://schemas.microsoft.com/office/drawing/2014/main" id="{ED15183E-C8FF-4EBE-977B-E89F92B569CA}"/>
              </a:ext>
            </a:extLst>
          </p:cNvPr>
          <p:cNvSpPr>
            <a:spLocks noChangeAspect="1" noChangeArrowheads="1"/>
          </p:cNvSpPr>
          <p:nvPr/>
        </p:nvSpPr>
        <p:spPr bwMode="auto">
          <a:xfrm>
            <a:off x="3436196" y="169841"/>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12121"/>
          </a:solidFill>
          <a:ln>
            <a:noFill/>
          </a:ln>
          <a:effectLst/>
        </p:spPr>
        <p:txBody>
          <a:bodyPr wrap="none" anchor="ctr"/>
          <a:lstStyle/>
          <a:p>
            <a:endParaRPr lang="en-US">
              <a:solidFill>
                <a:srgbClr val="212121"/>
              </a:solidFill>
              <a:latin typeface="Century Gothic" panose="020B0502020202020204" pitchFamily="34" charset="0"/>
            </a:endParaRPr>
          </a:p>
        </p:txBody>
      </p:sp>
      <p:sp>
        <p:nvSpPr>
          <p:cNvPr id="515" name="TextBox 514">
            <a:extLst>
              <a:ext uri="{FF2B5EF4-FFF2-40B4-BE49-F238E27FC236}">
                <a16:creationId xmlns:a16="http://schemas.microsoft.com/office/drawing/2014/main" id="{4441B194-AA47-4C2F-93FA-A697952833E1}"/>
              </a:ext>
            </a:extLst>
          </p:cNvPr>
          <p:cNvSpPr txBox="1"/>
          <p:nvPr/>
        </p:nvSpPr>
        <p:spPr>
          <a:xfrm>
            <a:off x="3654071" y="210021"/>
            <a:ext cx="2746932" cy="276999"/>
          </a:xfrm>
          <a:prstGeom prst="rect">
            <a:avLst/>
          </a:prstGeom>
          <a:noFill/>
        </p:spPr>
        <p:txBody>
          <a:bodyPr wrap="square" rtlCol="0">
            <a:spAutoFit/>
          </a:bodyPr>
          <a:lstStyle/>
          <a:p>
            <a:r>
              <a:rPr lang="en-US" sz="1200" dirty="0">
                <a:solidFill>
                  <a:srgbClr val="212121"/>
                </a:solidFill>
                <a:latin typeface="Century Gothic" panose="020B0502020202020204" pitchFamily="34" charset="0"/>
              </a:rPr>
              <a:t>111 N. Front St. YourTown, WA</a:t>
            </a:r>
          </a:p>
        </p:txBody>
      </p:sp>
      <p:sp>
        <p:nvSpPr>
          <p:cNvPr id="516" name="TextBox 515">
            <a:extLst>
              <a:ext uri="{FF2B5EF4-FFF2-40B4-BE49-F238E27FC236}">
                <a16:creationId xmlns:a16="http://schemas.microsoft.com/office/drawing/2014/main" id="{5921DEA2-1000-49BD-9638-2EBD3144F6FE}"/>
              </a:ext>
            </a:extLst>
          </p:cNvPr>
          <p:cNvSpPr txBox="1"/>
          <p:nvPr/>
        </p:nvSpPr>
        <p:spPr>
          <a:xfrm>
            <a:off x="4268511" y="559315"/>
            <a:ext cx="1536604" cy="276999"/>
          </a:xfrm>
          <a:prstGeom prst="rect">
            <a:avLst/>
          </a:prstGeom>
          <a:noFill/>
        </p:spPr>
        <p:txBody>
          <a:bodyPr wrap="square" rtlCol="0">
            <a:spAutoFit/>
          </a:bodyPr>
          <a:lstStyle/>
          <a:p>
            <a:r>
              <a:rPr lang="en-US" sz="1200" dirty="0">
                <a:solidFill>
                  <a:srgbClr val="212121"/>
                </a:solidFill>
                <a:latin typeface="Century Gothic" panose="020B0502020202020204" pitchFamily="34" charset="0"/>
              </a:rPr>
              <a:t>555-555-1234</a:t>
            </a:r>
          </a:p>
        </p:txBody>
      </p:sp>
      <p:sp>
        <p:nvSpPr>
          <p:cNvPr id="519" name="TextBox 518">
            <a:extLst>
              <a:ext uri="{FF2B5EF4-FFF2-40B4-BE49-F238E27FC236}">
                <a16:creationId xmlns:a16="http://schemas.microsoft.com/office/drawing/2014/main" id="{AD3AEC84-DB16-4BFF-AC2D-26DC14000237}"/>
              </a:ext>
            </a:extLst>
          </p:cNvPr>
          <p:cNvSpPr txBox="1"/>
          <p:nvPr/>
        </p:nvSpPr>
        <p:spPr>
          <a:xfrm>
            <a:off x="3463375" y="2440847"/>
            <a:ext cx="2375222" cy="200055"/>
          </a:xfrm>
          <a:prstGeom prst="rect">
            <a:avLst/>
          </a:prstGeom>
          <a:noFill/>
        </p:spPr>
        <p:txBody>
          <a:bodyPr wrap="square" rtlCol="0">
            <a:spAutoFit/>
          </a:bodyPr>
          <a:lstStyle/>
          <a:p>
            <a:pPr algn="ctr"/>
            <a:r>
              <a:rPr lang="en-US" sz="700" dirty="0">
                <a:solidFill>
                  <a:schemeClr val="accent6">
                    <a:lumMod val="50000"/>
                  </a:schemeClr>
                </a:solidFill>
                <a:latin typeface="Century Gothic" panose="020B0502020202020204" pitchFamily="34" charset="0"/>
              </a:rPr>
              <a:t>Lorem ipsum dolor sit amet, consectetur adipi.</a:t>
            </a:r>
            <a:endParaRPr lang="en-US" sz="700" b="1" dirty="0">
              <a:solidFill>
                <a:schemeClr val="accent6">
                  <a:lumMod val="50000"/>
                </a:schemeClr>
              </a:solidFill>
              <a:latin typeface="Eras Medium ITC" panose="020B0602030504020804" pitchFamily="34" charset="0"/>
            </a:endParaRPr>
          </a:p>
        </p:txBody>
      </p:sp>
      <p:pic>
        <p:nvPicPr>
          <p:cNvPr id="521" name="Picture 520">
            <a:hlinkClick r:id="rId6"/>
            <a:extLst>
              <a:ext uri="{FF2B5EF4-FFF2-40B4-BE49-F238E27FC236}">
                <a16:creationId xmlns:a16="http://schemas.microsoft.com/office/drawing/2014/main" id="{740915EC-1B29-4E15-B2A1-4A335085967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967037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1896</Words>
  <Application>Microsoft Office PowerPoint</Application>
  <PresentationFormat>Widescreen</PresentationFormat>
  <Paragraphs>334</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 ESSENCE</vt:lpstr>
      <vt:lpstr>Arial</vt:lpstr>
      <vt:lpstr>Bernard MT Condensed</vt:lpstr>
      <vt:lpstr>Calibri</vt:lpstr>
      <vt:lpstr>Calibri Light</vt:lpstr>
      <vt:lpstr>Candara</vt:lpstr>
      <vt:lpstr>Century Gothic</vt:lpstr>
      <vt:lpstr>Eras Bold ITC</vt:lpstr>
      <vt:lpstr>Eras Medium ITC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2019-11-27T22:48:12Z</dcterms:modified>
</cp:coreProperties>
</file>