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1993" r:id="rId2"/>
    <p:sldId id="367" r:id="rId3"/>
    <p:sldId id="282" r:id="rId4"/>
    <p:sldId id="127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F11"/>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22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96451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powerpoint.sage-fox.com/"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hyperlink" Target="http://menu.sage-fox.com/"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12121"/>
              </a:solidFill>
            </a:endParaRPr>
          </a:p>
        </p:txBody>
      </p:sp>
      <p:sp>
        <p:nvSpPr>
          <p:cNvPr id="448" name="TextBox 447">
            <a:extLst>
              <a:ext uri="{FF2B5EF4-FFF2-40B4-BE49-F238E27FC236}">
                <a16:creationId xmlns:a16="http://schemas.microsoft.com/office/drawing/2014/main" id="{762577ED-673B-4E54-9755-92A1401CFD86}"/>
              </a:ext>
            </a:extLst>
          </p:cNvPr>
          <p:cNvSpPr txBox="1"/>
          <p:nvPr/>
        </p:nvSpPr>
        <p:spPr>
          <a:xfrm>
            <a:off x="9157725" y="4307367"/>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99</a:t>
            </a:r>
          </a:p>
        </p:txBody>
      </p:sp>
      <p:sp>
        <p:nvSpPr>
          <p:cNvPr id="373" name="TextBox 372">
            <a:extLst>
              <a:ext uri="{FF2B5EF4-FFF2-40B4-BE49-F238E27FC236}">
                <a16:creationId xmlns:a16="http://schemas.microsoft.com/office/drawing/2014/main" id="{5E3460F6-6E55-4BE0-A57F-909B7CD53A20}"/>
              </a:ext>
            </a:extLst>
          </p:cNvPr>
          <p:cNvSpPr txBox="1"/>
          <p:nvPr/>
        </p:nvSpPr>
        <p:spPr>
          <a:xfrm>
            <a:off x="9144000" y="1137569"/>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81</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449" name="TextBox 448">
            <a:extLst>
              <a:ext uri="{FF2B5EF4-FFF2-40B4-BE49-F238E27FC236}">
                <a16:creationId xmlns:a16="http://schemas.microsoft.com/office/drawing/2014/main" id="{4828BEAE-27F9-4AD6-9EBD-21C829EAE5DF}"/>
              </a:ext>
            </a:extLst>
          </p:cNvPr>
          <p:cNvSpPr txBox="1"/>
          <p:nvPr/>
        </p:nvSpPr>
        <p:spPr>
          <a:xfrm>
            <a:off x="9998290" y="4307145"/>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66" name="TextBox 265">
            <a:extLst>
              <a:ext uri="{FF2B5EF4-FFF2-40B4-BE49-F238E27FC236}">
                <a16:creationId xmlns:a16="http://schemas.microsoft.com/office/drawing/2014/main" id="{6A32603E-DEC6-49A6-A014-B51011F0EB45}"/>
              </a:ext>
            </a:extLst>
          </p:cNvPr>
          <p:cNvSpPr txBox="1"/>
          <p:nvPr/>
        </p:nvSpPr>
        <p:spPr>
          <a:xfrm>
            <a:off x="7553321" y="908970"/>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53</a:t>
            </a:r>
          </a:p>
        </p:txBody>
      </p:sp>
      <p:sp>
        <p:nvSpPr>
          <p:cNvPr id="215" name="TextBox 214">
            <a:extLst>
              <a:ext uri="{FF2B5EF4-FFF2-40B4-BE49-F238E27FC236}">
                <a16:creationId xmlns:a16="http://schemas.microsoft.com/office/drawing/2014/main" id="{B621C0AC-61F3-408F-8FEF-361BA915104C}"/>
              </a:ext>
            </a:extLst>
          </p:cNvPr>
          <p:cNvSpPr txBox="1"/>
          <p:nvPr/>
        </p:nvSpPr>
        <p:spPr>
          <a:xfrm>
            <a:off x="4575167" y="2580766"/>
            <a:ext cx="1499616" cy="577081"/>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38</a:t>
            </a:r>
          </a:p>
          <a:p>
            <a:r>
              <a:rPr lang="en-US" sz="600" i="1" dirty="0">
                <a:solidFill>
                  <a:srgbClr val="212121"/>
                </a:solidFill>
                <a:latin typeface="Century Gothic" panose="020B0502020202020204" pitchFamily="34" charset="0"/>
              </a:rPr>
              <a:t>Lorem ipsum dolor sit amet, consectetur adipiscing elit Lorem ipsum dolor sit amet, consectetur adipiscing elit.</a:t>
            </a:r>
            <a:endParaRPr lang="en-US" sz="600" b="1" dirty="0">
              <a:solidFill>
                <a:srgbClr val="212121"/>
              </a:solidFill>
              <a:latin typeface="Eras Medium ITC" panose="020B0602030504020804" pitchFamily="34" charset="0"/>
            </a:endParaRPr>
          </a:p>
        </p:txBody>
      </p:sp>
      <p:sp>
        <p:nvSpPr>
          <p:cNvPr id="216" name="TextBox 215">
            <a:extLst>
              <a:ext uri="{FF2B5EF4-FFF2-40B4-BE49-F238E27FC236}">
                <a16:creationId xmlns:a16="http://schemas.microsoft.com/office/drawing/2014/main" id="{3FF662BC-8D90-432E-BA71-2105CFD08624}"/>
              </a:ext>
            </a:extLst>
          </p:cNvPr>
          <p:cNvSpPr txBox="1"/>
          <p:nvPr/>
        </p:nvSpPr>
        <p:spPr>
          <a:xfrm>
            <a:off x="5419355" y="2573391"/>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28" name="TextBox 227">
            <a:extLst>
              <a:ext uri="{FF2B5EF4-FFF2-40B4-BE49-F238E27FC236}">
                <a16:creationId xmlns:a16="http://schemas.microsoft.com/office/drawing/2014/main" id="{89EAD37C-A145-48EC-AE99-4598219B1139}"/>
              </a:ext>
            </a:extLst>
          </p:cNvPr>
          <p:cNvSpPr txBox="1"/>
          <p:nvPr/>
        </p:nvSpPr>
        <p:spPr>
          <a:xfrm>
            <a:off x="6126480" y="914622"/>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45</a:t>
            </a:r>
          </a:p>
        </p:txBody>
      </p:sp>
      <p:sp>
        <p:nvSpPr>
          <p:cNvPr id="229" name="TextBox 228">
            <a:extLst>
              <a:ext uri="{FF2B5EF4-FFF2-40B4-BE49-F238E27FC236}">
                <a16:creationId xmlns:a16="http://schemas.microsoft.com/office/drawing/2014/main" id="{97CDE4DD-6A7B-4781-B933-653FA1629ED0}"/>
              </a:ext>
            </a:extLst>
          </p:cNvPr>
          <p:cNvSpPr txBox="1"/>
          <p:nvPr/>
        </p:nvSpPr>
        <p:spPr>
          <a:xfrm>
            <a:off x="6967045" y="914400"/>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174" name="TextBox 173">
            <a:extLst>
              <a:ext uri="{FF2B5EF4-FFF2-40B4-BE49-F238E27FC236}">
                <a16:creationId xmlns:a16="http://schemas.microsoft.com/office/drawing/2014/main" id="{7C21AD30-B490-4274-A289-643E8B7BCBC6}"/>
              </a:ext>
            </a:extLst>
          </p:cNvPr>
          <p:cNvSpPr txBox="1"/>
          <p:nvPr/>
        </p:nvSpPr>
        <p:spPr>
          <a:xfrm>
            <a:off x="3203567" y="2596896"/>
            <a:ext cx="1499616" cy="577081"/>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31</a:t>
            </a:r>
          </a:p>
          <a:p>
            <a:r>
              <a:rPr lang="en-US" sz="600" i="1" dirty="0">
                <a:solidFill>
                  <a:srgbClr val="212121"/>
                </a:solidFill>
                <a:latin typeface="Century Gothic" panose="020B0502020202020204" pitchFamily="34" charset="0"/>
              </a:rPr>
              <a:t>Lorem ipsum dolor sit amet, consectetur adipiscing elit Lorem ipsum dolor sit amet, consectetur adipiscing elit.</a:t>
            </a:r>
            <a:endParaRPr lang="en-US" sz="600" b="1" dirty="0">
              <a:solidFill>
                <a:srgbClr val="212121"/>
              </a:solidFill>
              <a:latin typeface="Eras Medium ITC" panose="020B0602030504020804" pitchFamily="34" charset="0"/>
            </a:endParaRPr>
          </a:p>
        </p:txBody>
      </p:sp>
      <p:sp>
        <p:nvSpPr>
          <p:cNvPr id="175" name="TextBox 174">
            <a:extLst>
              <a:ext uri="{FF2B5EF4-FFF2-40B4-BE49-F238E27FC236}">
                <a16:creationId xmlns:a16="http://schemas.microsoft.com/office/drawing/2014/main" id="{1D4B25C9-9652-4D9C-B5E3-51A8949973E1}"/>
              </a:ext>
            </a:extLst>
          </p:cNvPr>
          <p:cNvSpPr txBox="1"/>
          <p:nvPr/>
        </p:nvSpPr>
        <p:spPr>
          <a:xfrm>
            <a:off x="4047755" y="2589521"/>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15" name="TextBox 14">
            <a:extLst>
              <a:ext uri="{FF2B5EF4-FFF2-40B4-BE49-F238E27FC236}">
                <a16:creationId xmlns:a16="http://schemas.microsoft.com/office/drawing/2014/main" id="{950F4F2D-1553-4DEB-B46B-8C82FDD61192}"/>
              </a:ext>
            </a:extLst>
          </p:cNvPr>
          <p:cNvSpPr txBox="1"/>
          <p:nvPr/>
        </p:nvSpPr>
        <p:spPr>
          <a:xfrm>
            <a:off x="6967045" y="2584524"/>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52" name="TextBox 51">
            <a:extLst>
              <a:ext uri="{FF2B5EF4-FFF2-40B4-BE49-F238E27FC236}">
                <a16:creationId xmlns:a16="http://schemas.microsoft.com/office/drawing/2014/main" id="{5E038EB6-57CE-4190-BA89-46A631974B2F}"/>
              </a:ext>
            </a:extLst>
          </p:cNvPr>
          <p:cNvSpPr txBox="1"/>
          <p:nvPr/>
        </p:nvSpPr>
        <p:spPr>
          <a:xfrm>
            <a:off x="6967045" y="2827056"/>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83" name="TextBox 82">
            <a:extLst>
              <a:ext uri="{FF2B5EF4-FFF2-40B4-BE49-F238E27FC236}">
                <a16:creationId xmlns:a16="http://schemas.microsoft.com/office/drawing/2014/main" id="{E1993783-8C0A-40ED-A5F7-BB81700FEA8B}"/>
              </a:ext>
            </a:extLst>
          </p:cNvPr>
          <p:cNvSpPr txBox="1"/>
          <p:nvPr/>
        </p:nvSpPr>
        <p:spPr>
          <a:xfrm>
            <a:off x="7543800" y="2589633"/>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67</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86" name="TextBox 85">
            <a:extLst>
              <a:ext uri="{FF2B5EF4-FFF2-40B4-BE49-F238E27FC236}">
                <a16:creationId xmlns:a16="http://schemas.microsoft.com/office/drawing/2014/main" id="{49E34A92-BA3C-4CAE-B4A5-E9FC833D4D15}"/>
              </a:ext>
            </a:extLst>
          </p:cNvPr>
          <p:cNvSpPr txBox="1"/>
          <p:nvPr/>
        </p:nvSpPr>
        <p:spPr>
          <a:xfrm>
            <a:off x="7543800" y="2832165"/>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68</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102" name="TextBox 101">
            <a:extLst>
              <a:ext uri="{FF2B5EF4-FFF2-40B4-BE49-F238E27FC236}">
                <a16:creationId xmlns:a16="http://schemas.microsoft.com/office/drawing/2014/main" id="{F956FE07-EF65-44FE-A31F-898C087F5F1B}"/>
              </a:ext>
            </a:extLst>
          </p:cNvPr>
          <p:cNvSpPr txBox="1"/>
          <p:nvPr/>
        </p:nvSpPr>
        <p:spPr>
          <a:xfrm>
            <a:off x="6987417" y="4483664"/>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120" name="TextBox 119">
            <a:extLst>
              <a:ext uri="{FF2B5EF4-FFF2-40B4-BE49-F238E27FC236}">
                <a16:creationId xmlns:a16="http://schemas.microsoft.com/office/drawing/2014/main" id="{F5AFE214-DA89-4E64-8BD6-9FFE50CA2AEE}"/>
              </a:ext>
            </a:extLst>
          </p:cNvPr>
          <p:cNvSpPr txBox="1"/>
          <p:nvPr/>
        </p:nvSpPr>
        <p:spPr>
          <a:xfrm>
            <a:off x="9985237" y="2984313"/>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137" name="TextBox 136">
            <a:extLst>
              <a:ext uri="{FF2B5EF4-FFF2-40B4-BE49-F238E27FC236}">
                <a16:creationId xmlns:a16="http://schemas.microsoft.com/office/drawing/2014/main" id="{ECFA03C6-E7FD-4EDB-9D2B-5BB6B92E7E00}"/>
              </a:ext>
            </a:extLst>
          </p:cNvPr>
          <p:cNvSpPr txBox="1"/>
          <p:nvPr/>
        </p:nvSpPr>
        <p:spPr>
          <a:xfrm>
            <a:off x="7487972" y="4468086"/>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77</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159" name="TextBox 158">
            <a:extLst>
              <a:ext uri="{FF2B5EF4-FFF2-40B4-BE49-F238E27FC236}">
                <a16:creationId xmlns:a16="http://schemas.microsoft.com/office/drawing/2014/main" id="{5A6694E5-5752-4964-8B93-71EE015B8401}"/>
              </a:ext>
            </a:extLst>
          </p:cNvPr>
          <p:cNvSpPr txBox="1"/>
          <p:nvPr/>
        </p:nvSpPr>
        <p:spPr>
          <a:xfrm>
            <a:off x="10528475" y="2978206"/>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96</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374" name="TextBox 373">
            <a:extLst>
              <a:ext uri="{FF2B5EF4-FFF2-40B4-BE49-F238E27FC236}">
                <a16:creationId xmlns:a16="http://schemas.microsoft.com/office/drawing/2014/main" id="{3DF9EC2E-B45B-4A94-A48E-CCFFE343695E}"/>
              </a:ext>
            </a:extLst>
          </p:cNvPr>
          <p:cNvSpPr txBox="1"/>
          <p:nvPr/>
        </p:nvSpPr>
        <p:spPr>
          <a:xfrm>
            <a:off x="9984565" y="1137347"/>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92" name="TextBox 391">
            <a:extLst>
              <a:ext uri="{FF2B5EF4-FFF2-40B4-BE49-F238E27FC236}">
                <a16:creationId xmlns:a16="http://schemas.microsoft.com/office/drawing/2014/main" id="{D4D7C7C4-4E34-4AAA-BE42-0C6EB18226A9}"/>
              </a:ext>
            </a:extLst>
          </p:cNvPr>
          <p:cNvSpPr txBox="1"/>
          <p:nvPr/>
        </p:nvSpPr>
        <p:spPr>
          <a:xfrm>
            <a:off x="10524744" y="1151048"/>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87</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395" name="TextBox 394">
            <a:extLst>
              <a:ext uri="{FF2B5EF4-FFF2-40B4-BE49-F238E27FC236}">
                <a16:creationId xmlns:a16="http://schemas.microsoft.com/office/drawing/2014/main" id="{CF22A11F-8F70-493F-8F8B-581FFE32E188}"/>
              </a:ext>
            </a:extLst>
          </p:cNvPr>
          <p:cNvSpPr txBox="1"/>
          <p:nvPr/>
        </p:nvSpPr>
        <p:spPr>
          <a:xfrm>
            <a:off x="3200400" y="1552711"/>
            <a:ext cx="1499616" cy="577081"/>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29</a:t>
            </a:r>
          </a:p>
          <a:p>
            <a:r>
              <a:rPr lang="en-US" sz="600" i="1" dirty="0">
                <a:solidFill>
                  <a:srgbClr val="212121"/>
                </a:solidFill>
                <a:latin typeface="Century Gothic" panose="020B0502020202020204" pitchFamily="34" charset="0"/>
              </a:rPr>
              <a:t>Lorem ipsum dolor sit amet, consectetur adipiscing elit Lorem ipsum dolor sit amet, consectetur adipiscing elit.</a:t>
            </a:r>
            <a:endParaRPr lang="en-US" sz="600" b="1" dirty="0">
              <a:solidFill>
                <a:srgbClr val="212121"/>
              </a:solidFill>
              <a:latin typeface="Eras Medium ITC" panose="020B0602030504020804" pitchFamily="34" charset="0"/>
            </a:endParaRPr>
          </a:p>
        </p:txBody>
      </p:sp>
      <p:sp>
        <p:nvSpPr>
          <p:cNvPr id="401" name="TextBox 400">
            <a:extLst>
              <a:ext uri="{FF2B5EF4-FFF2-40B4-BE49-F238E27FC236}">
                <a16:creationId xmlns:a16="http://schemas.microsoft.com/office/drawing/2014/main" id="{B5367C59-0129-45A4-AC03-4FC405165F48}"/>
              </a:ext>
            </a:extLst>
          </p:cNvPr>
          <p:cNvSpPr txBox="1"/>
          <p:nvPr/>
        </p:nvSpPr>
        <p:spPr>
          <a:xfrm>
            <a:off x="10540361" y="4244963"/>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107</a:t>
            </a:r>
          </a:p>
        </p:txBody>
      </p:sp>
      <p:sp>
        <p:nvSpPr>
          <p:cNvPr id="396" name="TextBox 395">
            <a:extLst>
              <a:ext uri="{FF2B5EF4-FFF2-40B4-BE49-F238E27FC236}">
                <a16:creationId xmlns:a16="http://schemas.microsoft.com/office/drawing/2014/main" id="{B6D4706E-5C25-4CE6-837D-7C23F96A4E08}"/>
              </a:ext>
            </a:extLst>
          </p:cNvPr>
          <p:cNvSpPr txBox="1"/>
          <p:nvPr/>
        </p:nvSpPr>
        <p:spPr>
          <a:xfrm>
            <a:off x="4044588" y="1545336"/>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98" name="TextBox 397">
            <a:extLst>
              <a:ext uri="{FF2B5EF4-FFF2-40B4-BE49-F238E27FC236}">
                <a16:creationId xmlns:a16="http://schemas.microsoft.com/office/drawing/2014/main" id="{C2F6C88D-67BA-4E4A-938B-F3E9811F4809}"/>
              </a:ext>
            </a:extLst>
          </p:cNvPr>
          <p:cNvSpPr txBox="1"/>
          <p:nvPr/>
        </p:nvSpPr>
        <p:spPr>
          <a:xfrm>
            <a:off x="4572000" y="1552711"/>
            <a:ext cx="1499616" cy="577081"/>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30</a:t>
            </a:r>
          </a:p>
          <a:p>
            <a:r>
              <a:rPr lang="en-US" sz="600" i="1" dirty="0">
                <a:solidFill>
                  <a:srgbClr val="212121"/>
                </a:solidFill>
                <a:latin typeface="Century Gothic" panose="020B0502020202020204" pitchFamily="34" charset="0"/>
              </a:rPr>
              <a:t>Lorem ipsum dolor sit amet, consectetur adipiscing elit Lorem ipsum dolor sit amet, consectetur adipiscing elit.</a:t>
            </a:r>
            <a:endParaRPr lang="en-US" sz="600" b="1" dirty="0">
              <a:solidFill>
                <a:srgbClr val="212121"/>
              </a:solidFill>
              <a:latin typeface="Eras Medium ITC" panose="020B0602030504020804" pitchFamily="34" charset="0"/>
            </a:endParaRPr>
          </a:p>
        </p:txBody>
      </p:sp>
      <p:sp>
        <p:nvSpPr>
          <p:cNvPr id="326" name="TextBox 325">
            <a:extLst>
              <a:ext uri="{FF2B5EF4-FFF2-40B4-BE49-F238E27FC236}">
                <a16:creationId xmlns:a16="http://schemas.microsoft.com/office/drawing/2014/main" id="{DC6BEFDD-0EAE-43FC-98CE-CEB4635607DE}"/>
              </a:ext>
            </a:extLst>
          </p:cNvPr>
          <p:cNvSpPr txBox="1"/>
          <p:nvPr/>
        </p:nvSpPr>
        <p:spPr>
          <a:xfrm>
            <a:off x="1234440" y="4482231"/>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25" name="TextBox 324">
            <a:extLst>
              <a:ext uri="{FF2B5EF4-FFF2-40B4-BE49-F238E27FC236}">
                <a16:creationId xmlns:a16="http://schemas.microsoft.com/office/drawing/2014/main" id="{CE14FADF-69B9-4E22-BC24-2DC6B2BD8DEC}"/>
              </a:ext>
            </a:extLst>
          </p:cNvPr>
          <p:cNvSpPr txBox="1"/>
          <p:nvPr/>
        </p:nvSpPr>
        <p:spPr>
          <a:xfrm>
            <a:off x="397051" y="4482778"/>
            <a:ext cx="1499616" cy="484748"/>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19</a:t>
            </a:r>
          </a:p>
          <a:p>
            <a:r>
              <a:rPr lang="en-US" sz="600" i="1" dirty="0">
                <a:solidFill>
                  <a:srgbClr val="212121"/>
                </a:solidFill>
                <a:latin typeface="Century Gothic" panose="020B0502020202020204" pitchFamily="34" charset="0"/>
              </a:rPr>
              <a:t>Lorem ipsum dolor sit amet, consectetur adipiscing elit Lorem ipsum dolor sit amet.</a:t>
            </a:r>
            <a:endParaRPr lang="en-US" sz="600" b="1" dirty="0">
              <a:solidFill>
                <a:srgbClr val="212121"/>
              </a:solidFill>
              <a:latin typeface="Eras Medium ITC" panose="020B0602030504020804" pitchFamily="34" charset="0"/>
            </a:endParaRPr>
          </a:p>
        </p:txBody>
      </p:sp>
      <p:sp>
        <p:nvSpPr>
          <p:cNvPr id="338" name="TextBox 337">
            <a:extLst>
              <a:ext uri="{FF2B5EF4-FFF2-40B4-BE49-F238E27FC236}">
                <a16:creationId xmlns:a16="http://schemas.microsoft.com/office/drawing/2014/main" id="{2541C3F4-BE1E-46EB-9634-2352923F604E}"/>
              </a:ext>
            </a:extLst>
          </p:cNvPr>
          <p:cNvSpPr txBox="1"/>
          <p:nvPr/>
        </p:nvSpPr>
        <p:spPr>
          <a:xfrm>
            <a:off x="1755648" y="4508570"/>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23</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339" name="TextBox 338">
            <a:extLst>
              <a:ext uri="{FF2B5EF4-FFF2-40B4-BE49-F238E27FC236}">
                <a16:creationId xmlns:a16="http://schemas.microsoft.com/office/drawing/2014/main" id="{154E294D-FDCD-4565-BA3E-80C672973522}"/>
              </a:ext>
            </a:extLst>
          </p:cNvPr>
          <p:cNvSpPr txBox="1"/>
          <p:nvPr/>
        </p:nvSpPr>
        <p:spPr>
          <a:xfrm>
            <a:off x="2569464" y="4508348"/>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47" name="TextBox 346">
            <a:extLst>
              <a:ext uri="{FF2B5EF4-FFF2-40B4-BE49-F238E27FC236}">
                <a16:creationId xmlns:a16="http://schemas.microsoft.com/office/drawing/2014/main" id="{CD912268-9210-43FB-998B-3CECD8AD708C}"/>
              </a:ext>
            </a:extLst>
          </p:cNvPr>
          <p:cNvSpPr txBox="1"/>
          <p:nvPr/>
        </p:nvSpPr>
        <p:spPr>
          <a:xfrm>
            <a:off x="1757514" y="4736715"/>
            <a:ext cx="1499616" cy="484748"/>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24</a:t>
            </a:r>
          </a:p>
          <a:p>
            <a:r>
              <a:rPr lang="en-US" sz="600" i="1" dirty="0">
                <a:solidFill>
                  <a:srgbClr val="212121"/>
                </a:solidFill>
                <a:latin typeface="Century Gothic" panose="020B0502020202020204" pitchFamily="34" charset="0"/>
              </a:rPr>
              <a:t>Lorem ipsum dolor sit amet, consectetur adipiscing elit Lorem ipsum dolor sit amet.</a:t>
            </a:r>
            <a:endParaRPr lang="en-US" sz="600" b="1" dirty="0">
              <a:solidFill>
                <a:srgbClr val="212121"/>
              </a:solidFill>
              <a:latin typeface="Eras Medium ITC" panose="020B0602030504020804" pitchFamily="34" charset="0"/>
            </a:endParaRPr>
          </a:p>
        </p:txBody>
      </p:sp>
      <p:sp>
        <p:nvSpPr>
          <p:cNvPr id="348" name="TextBox 347">
            <a:extLst>
              <a:ext uri="{FF2B5EF4-FFF2-40B4-BE49-F238E27FC236}">
                <a16:creationId xmlns:a16="http://schemas.microsoft.com/office/drawing/2014/main" id="{AABD672E-A651-464A-87F5-77DB55229BDE}"/>
              </a:ext>
            </a:extLst>
          </p:cNvPr>
          <p:cNvSpPr txBox="1"/>
          <p:nvPr/>
        </p:nvSpPr>
        <p:spPr>
          <a:xfrm>
            <a:off x="2569464" y="4736168"/>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91" name="TextBox 290">
            <a:extLst>
              <a:ext uri="{FF2B5EF4-FFF2-40B4-BE49-F238E27FC236}">
                <a16:creationId xmlns:a16="http://schemas.microsoft.com/office/drawing/2014/main" id="{50DBB1B8-202E-4AE2-ADBE-22588976AA0F}"/>
              </a:ext>
            </a:extLst>
          </p:cNvPr>
          <p:cNvSpPr txBox="1"/>
          <p:nvPr/>
        </p:nvSpPr>
        <p:spPr>
          <a:xfrm>
            <a:off x="1757186" y="2718944"/>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10</a:t>
            </a:r>
          </a:p>
        </p:txBody>
      </p:sp>
      <p:sp>
        <p:nvSpPr>
          <p:cNvPr id="292" name="TextBox 291">
            <a:extLst>
              <a:ext uri="{FF2B5EF4-FFF2-40B4-BE49-F238E27FC236}">
                <a16:creationId xmlns:a16="http://schemas.microsoft.com/office/drawing/2014/main" id="{9D05F313-D8CF-4903-9228-6FD42533B161}"/>
              </a:ext>
            </a:extLst>
          </p:cNvPr>
          <p:cNvSpPr txBox="1"/>
          <p:nvPr/>
        </p:nvSpPr>
        <p:spPr>
          <a:xfrm>
            <a:off x="2597751" y="2718722"/>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89" name="TextBox 288">
            <a:extLst>
              <a:ext uri="{FF2B5EF4-FFF2-40B4-BE49-F238E27FC236}">
                <a16:creationId xmlns:a16="http://schemas.microsoft.com/office/drawing/2014/main" id="{EBA0DDAC-FC2E-4005-848B-ECCC572CCD4D}"/>
              </a:ext>
            </a:extLst>
          </p:cNvPr>
          <p:cNvSpPr txBox="1"/>
          <p:nvPr/>
        </p:nvSpPr>
        <p:spPr>
          <a:xfrm>
            <a:off x="1757186" y="2856104"/>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11</a:t>
            </a:r>
          </a:p>
        </p:txBody>
      </p:sp>
      <p:sp>
        <p:nvSpPr>
          <p:cNvPr id="287" name="TextBox 286">
            <a:extLst>
              <a:ext uri="{FF2B5EF4-FFF2-40B4-BE49-F238E27FC236}">
                <a16:creationId xmlns:a16="http://schemas.microsoft.com/office/drawing/2014/main" id="{63DE14CD-2672-4423-B8A2-F1778CCFA126}"/>
              </a:ext>
            </a:extLst>
          </p:cNvPr>
          <p:cNvSpPr txBox="1"/>
          <p:nvPr/>
        </p:nvSpPr>
        <p:spPr>
          <a:xfrm>
            <a:off x="1757186" y="2993264"/>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12</a:t>
            </a:r>
          </a:p>
        </p:txBody>
      </p:sp>
      <p:sp>
        <p:nvSpPr>
          <p:cNvPr id="323" name="TextBox 322">
            <a:extLst>
              <a:ext uri="{FF2B5EF4-FFF2-40B4-BE49-F238E27FC236}">
                <a16:creationId xmlns:a16="http://schemas.microsoft.com/office/drawing/2014/main" id="{ACD3C5B7-FD18-44F3-A8A7-B166988A1761}"/>
              </a:ext>
            </a:extLst>
          </p:cNvPr>
          <p:cNvSpPr txBox="1"/>
          <p:nvPr/>
        </p:nvSpPr>
        <p:spPr>
          <a:xfrm>
            <a:off x="396595" y="2724391"/>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01</a:t>
            </a:r>
          </a:p>
        </p:txBody>
      </p:sp>
      <p:sp>
        <p:nvSpPr>
          <p:cNvPr id="321" name="TextBox 320">
            <a:extLst>
              <a:ext uri="{FF2B5EF4-FFF2-40B4-BE49-F238E27FC236}">
                <a16:creationId xmlns:a16="http://schemas.microsoft.com/office/drawing/2014/main" id="{2A69A6F2-407A-48A5-A2A9-F044060B7D12}"/>
              </a:ext>
            </a:extLst>
          </p:cNvPr>
          <p:cNvSpPr txBox="1"/>
          <p:nvPr/>
        </p:nvSpPr>
        <p:spPr>
          <a:xfrm>
            <a:off x="396595" y="2861551"/>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02</a:t>
            </a:r>
          </a:p>
        </p:txBody>
      </p:sp>
      <p:sp>
        <p:nvSpPr>
          <p:cNvPr id="324" name="TextBox 323">
            <a:extLst>
              <a:ext uri="{FF2B5EF4-FFF2-40B4-BE49-F238E27FC236}">
                <a16:creationId xmlns:a16="http://schemas.microsoft.com/office/drawing/2014/main" id="{D2EDDEBA-416E-4346-973D-518729BD8AB3}"/>
              </a:ext>
            </a:extLst>
          </p:cNvPr>
          <p:cNvSpPr txBox="1"/>
          <p:nvPr/>
        </p:nvSpPr>
        <p:spPr>
          <a:xfrm>
            <a:off x="1237160" y="2724169"/>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22" name="TextBox 321">
            <a:extLst>
              <a:ext uri="{FF2B5EF4-FFF2-40B4-BE49-F238E27FC236}">
                <a16:creationId xmlns:a16="http://schemas.microsoft.com/office/drawing/2014/main" id="{960B63B1-0881-4D96-80C4-9992F990D417}"/>
              </a:ext>
            </a:extLst>
          </p:cNvPr>
          <p:cNvSpPr txBox="1"/>
          <p:nvPr/>
        </p:nvSpPr>
        <p:spPr>
          <a:xfrm>
            <a:off x="1237160" y="2861329"/>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51" name="TextBox 350">
            <a:extLst>
              <a:ext uri="{FF2B5EF4-FFF2-40B4-BE49-F238E27FC236}">
                <a16:creationId xmlns:a16="http://schemas.microsoft.com/office/drawing/2014/main" id="{F4CD6D99-5155-4154-8FCA-16E63274D45F}"/>
              </a:ext>
            </a:extLst>
          </p:cNvPr>
          <p:cNvSpPr txBox="1"/>
          <p:nvPr/>
        </p:nvSpPr>
        <p:spPr>
          <a:xfrm>
            <a:off x="1752187" y="5397043"/>
            <a:ext cx="1499616" cy="392415"/>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26</a:t>
            </a:r>
          </a:p>
          <a:p>
            <a:r>
              <a:rPr lang="en-US" sz="600" i="1" dirty="0">
                <a:solidFill>
                  <a:srgbClr val="212121"/>
                </a:solidFill>
                <a:latin typeface="Century Gothic" panose="020B0502020202020204" pitchFamily="34" charset="0"/>
              </a:rPr>
              <a:t>Lorem ipsum dolor sit amet, consectetur adipiscing elit .</a:t>
            </a:r>
            <a:endParaRPr lang="en-US" sz="600" b="1" dirty="0">
              <a:solidFill>
                <a:srgbClr val="212121"/>
              </a:solidFill>
              <a:latin typeface="Eras Medium ITC" panose="020B0602030504020804" pitchFamily="34" charset="0"/>
            </a:endParaRPr>
          </a:p>
        </p:txBody>
      </p:sp>
      <p:sp>
        <p:nvSpPr>
          <p:cNvPr id="352" name="TextBox 351">
            <a:extLst>
              <a:ext uri="{FF2B5EF4-FFF2-40B4-BE49-F238E27FC236}">
                <a16:creationId xmlns:a16="http://schemas.microsoft.com/office/drawing/2014/main" id="{66534A1C-F478-49F0-8513-688E500EBC07}"/>
              </a:ext>
            </a:extLst>
          </p:cNvPr>
          <p:cNvSpPr txBox="1"/>
          <p:nvPr/>
        </p:nvSpPr>
        <p:spPr>
          <a:xfrm>
            <a:off x="2569464" y="5396496"/>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32" name="TextBox 331">
            <a:extLst>
              <a:ext uri="{FF2B5EF4-FFF2-40B4-BE49-F238E27FC236}">
                <a16:creationId xmlns:a16="http://schemas.microsoft.com/office/drawing/2014/main" id="{65773F6E-8A31-4A80-A151-8930D23477A2}"/>
              </a:ext>
            </a:extLst>
          </p:cNvPr>
          <p:cNvSpPr txBox="1"/>
          <p:nvPr/>
        </p:nvSpPr>
        <p:spPr>
          <a:xfrm>
            <a:off x="393192" y="5411853"/>
            <a:ext cx="1499616" cy="484748"/>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21</a:t>
            </a:r>
          </a:p>
          <a:p>
            <a:r>
              <a:rPr lang="en-US" sz="600" i="1" dirty="0">
                <a:solidFill>
                  <a:srgbClr val="212121"/>
                </a:solidFill>
                <a:latin typeface="Century Gothic" panose="020B0502020202020204" pitchFamily="34" charset="0"/>
              </a:rPr>
              <a:t>Lorem ipsum dolor sit amet, consectetur adipiscing elit Lorem ipsum dolor sit amet.</a:t>
            </a:r>
            <a:endParaRPr lang="en-US" sz="600" b="1" dirty="0">
              <a:solidFill>
                <a:srgbClr val="212121"/>
              </a:solidFill>
              <a:latin typeface="Eras Medium ITC" panose="020B0602030504020804" pitchFamily="34" charset="0"/>
            </a:endParaRPr>
          </a:p>
        </p:txBody>
      </p:sp>
      <p:sp>
        <p:nvSpPr>
          <p:cNvPr id="333" name="TextBox 332">
            <a:extLst>
              <a:ext uri="{FF2B5EF4-FFF2-40B4-BE49-F238E27FC236}">
                <a16:creationId xmlns:a16="http://schemas.microsoft.com/office/drawing/2014/main" id="{357DFB77-8CCD-42A6-8D06-2FB186B1899F}"/>
              </a:ext>
            </a:extLst>
          </p:cNvPr>
          <p:cNvSpPr txBox="1"/>
          <p:nvPr/>
        </p:nvSpPr>
        <p:spPr>
          <a:xfrm>
            <a:off x="1234440" y="5411306"/>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67" name="TextBox 266">
            <a:extLst>
              <a:ext uri="{FF2B5EF4-FFF2-40B4-BE49-F238E27FC236}">
                <a16:creationId xmlns:a16="http://schemas.microsoft.com/office/drawing/2014/main" id="{069EFE98-D616-4D70-BCE9-3B1B26326983}"/>
              </a:ext>
            </a:extLst>
          </p:cNvPr>
          <p:cNvSpPr txBox="1"/>
          <p:nvPr/>
        </p:nvSpPr>
        <p:spPr>
          <a:xfrm>
            <a:off x="8393886" y="908748"/>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64" name="TextBox 263">
            <a:extLst>
              <a:ext uri="{FF2B5EF4-FFF2-40B4-BE49-F238E27FC236}">
                <a16:creationId xmlns:a16="http://schemas.microsoft.com/office/drawing/2014/main" id="{C732F9D4-CE9F-46A7-A64C-9A1FA1EE5949}"/>
              </a:ext>
            </a:extLst>
          </p:cNvPr>
          <p:cNvSpPr txBox="1"/>
          <p:nvPr/>
        </p:nvSpPr>
        <p:spPr>
          <a:xfrm>
            <a:off x="7553321" y="1046130"/>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54</a:t>
            </a:r>
          </a:p>
        </p:txBody>
      </p:sp>
      <p:sp>
        <p:nvSpPr>
          <p:cNvPr id="265" name="TextBox 264">
            <a:extLst>
              <a:ext uri="{FF2B5EF4-FFF2-40B4-BE49-F238E27FC236}">
                <a16:creationId xmlns:a16="http://schemas.microsoft.com/office/drawing/2014/main" id="{B0A66CDB-C247-4EDD-AE3E-16643C36B47C}"/>
              </a:ext>
            </a:extLst>
          </p:cNvPr>
          <p:cNvSpPr txBox="1"/>
          <p:nvPr/>
        </p:nvSpPr>
        <p:spPr>
          <a:xfrm>
            <a:off x="8393886" y="1045908"/>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62" name="TextBox 261">
            <a:extLst>
              <a:ext uri="{FF2B5EF4-FFF2-40B4-BE49-F238E27FC236}">
                <a16:creationId xmlns:a16="http://schemas.microsoft.com/office/drawing/2014/main" id="{26DDCE62-2987-460E-A1FF-D3537C481F88}"/>
              </a:ext>
            </a:extLst>
          </p:cNvPr>
          <p:cNvSpPr txBox="1"/>
          <p:nvPr/>
        </p:nvSpPr>
        <p:spPr>
          <a:xfrm>
            <a:off x="7553321" y="1183290"/>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55</a:t>
            </a:r>
          </a:p>
        </p:txBody>
      </p:sp>
      <p:sp>
        <p:nvSpPr>
          <p:cNvPr id="263" name="TextBox 262">
            <a:extLst>
              <a:ext uri="{FF2B5EF4-FFF2-40B4-BE49-F238E27FC236}">
                <a16:creationId xmlns:a16="http://schemas.microsoft.com/office/drawing/2014/main" id="{4C099F5A-9B1A-45D2-875A-9BACD39EA038}"/>
              </a:ext>
            </a:extLst>
          </p:cNvPr>
          <p:cNvSpPr txBox="1"/>
          <p:nvPr/>
        </p:nvSpPr>
        <p:spPr>
          <a:xfrm>
            <a:off x="8393886" y="1183068"/>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60" name="TextBox 259">
            <a:extLst>
              <a:ext uri="{FF2B5EF4-FFF2-40B4-BE49-F238E27FC236}">
                <a16:creationId xmlns:a16="http://schemas.microsoft.com/office/drawing/2014/main" id="{237682A1-2123-4299-B27B-4BB61D014B75}"/>
              </a:ext>
            </a:extLst>
          </p:cNvPr>
          <p:cNvSpPr txBox="1"/>
          <p:nvPr/>
        </p:nvSpPr>
        <p:spPr>
          <a:xfrm>
            <a:off x="7553321" y="1320450"/>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56</a:t>
            </a:r>
          </a:p>
        </p:txBody>
      </p:sp>
      <p:sp>
        <p:nvSpPr>
          <p:cNvPr id="261" name="TextBox 260">
            <a:extLst>
              <a:ext uri="{FF2B5EF4-FFF2-40B4-BE49-F238E27FC236}">
                <a16:creationId xmlns:a16="http://schemas.microsoft.com/office/drawing/2014/main" id="{D6F73861-4630-4A5B-A8CC-085FD0DB4BD1}"/>
              </a:ext>
            </a:extLst>
          </p:cNvPr>
          <p:cNvSpPr txBox="1"/>
          <p:nvPr/>
        </p:nvSpPr>
        <p:spPr>
          <a:xfrm>
            <a:off x="8393886" y="1320228"/>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58" name="TextBox 257">
            <a:extLst>
              <a:ext uri="{FF2B5EF4-FFF2-40B4-BE49-F238E27FC236}">
                <a16:creationId xmlns:a16="http://schemas.microsoft.com/office/drawing/2014/main" id="{2BCE5AD8-3BE9-4C0E-9AB3-68FA01127C6B}"/>
              </a:ext>
            </a:extLst>
          </p:cNvPr>
          <p:cNvSpPr txBox="1"/>
          <p:nvPr/>
        </p:nvSpPr>
        <p:spPr>
          <a:xfrm>
            <a:off x="7553321" y="1457610"/>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57</a:t>
            </a:r>
          </a:p>
        </p:txBody>
      </p:sp>
      <p:sp>
        <p:nvSpPr>
          <p:cNvPr id="259" name="TextBox 258">
            <a:extLst>
              <a:ext uri="{FF2B5EF4-FFF2-40B4-BE49-F238E27FC236}">
                <a16:creationId xmlns:a16="http://schemas.microsoft.com/office/drawing/2014/main" id="{69D8009A-0165-4F1F-9F2E-DD67DFEB1274}"/>
              </a:ext>
            </a:extLst>
          </p:cNvPr>
          <p:cNvSpPr txBox="1"/>
          <p:nvPr/>
        </p:nvSpPr>
        <p:spPr>
          <a:xfrm>
            <a:off x="8393886" y="1457388"/>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56" name="TextBox 255">
            <a:extLst>
              <a:ext uri="{FF2B5EF4-FFF2-40B4-BE49-F238E27FC236}">
                <a16:creationId xmlns:a16="http://schemas.microsoft.com/office/drawing/2014/main" id="{7A6A93FC-FAEA-4963-9205-8624070FF0CD}"/>
              </a:ext>
            </a:extLst>
          </p:cNvPr>
          <p:cNvSpPr txBox="1"/>
          <p:nvPr/>
        </p:nvSpPr>
        <p:spPr>
          <a:xfrm>
            <a:off x="7553321" y="1594770"/>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58</a:t>
            </a:r>
          </a:p>
        </p:txBody>
      </p:sp>
      <p:sp>
        <p:nvSpPr>
          <p:cNvPr id="257" name="TextBox 256">
            <a:extLst>
              <a:ext uri="{FF2B5EF4-FFF2-40B4-BE49-F238E27FC236}">
                <a16:creationId xmlns:a16="http://schemas.microsoft.com/office/drawing/2014/main" id="{6C1B6DE7-7E4D-4FD1-AFEB-12A1C792D35A}"/>
              </a:ext>
            </a:extLst>
          </p:cNvPr>
          <p:cNvSpPr txBox="1"/>
          <p:nvPr/>
        </p:nvSpPr>
        <p:spPr>
          <a:xfrm>
            <a:off x="8393886" y="1594548"/>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54" name="TextBox 253">
            <a:extLst>
              <a:ext uri="{FF2B5EF4-FFF2-40B4-BE49-F238E27FC236}">
                <a16:creationId xmlns:a16="http://schemas.microsoft.com/office/drawing/2014/main" id="{1B7540EF-8DBD-4782-846B-06DFD8F366C1}"/>
              </a:ext>
            </a:extLst>
          </p:cNvPr>
          <p:cNvSpPr txBox="1"/>
          <p:nvPr/>
        </p:nvSpPr>
        <p:spPr>
          <a:xfrm>
            <a:off x="7553321" y="1731930"/>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59</a:t>
            </a:r>
          </a:p>
        </p:txBody>
      </p:sp>
      <p:sp>
        <p:nvSpPr>
          <p:cNvPr id="255" name="TextBox 254">
            <a:extLst>
              <a:ext uri="{FF2B5EF4-FFF2-40B4-BE49-F238E27FC236}">
                <a16:creationId xmlns:a16="http://schemas.microsoft.com/office/drawing/2014/main" id="{CC183C43-205A-43BC-99D6-59BE5D877BEF}"/>
              </a:ext>
            </a:extLst>
          </p:cNvPr>
          <p:cNvSpPr txBox="1"/>
          <p:nvPr/>
        </p:nvSpPr>
        <p:spPr>
          <a:xfrm>
            <a:off x="8393886" y="1731708"/>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52" name="TextBox 251">
            <a:extLst>
              <a:ext uri="{FF2B5EF4-FFF2-40B4-BE49-F238E27FC236}">
                <a16:creationId xmlns:a16="http://schemas.microsoft.com/office/drawing/2014/main" id="{BF97EE9C-D8CF-4CCF-AB6D-68A33332FD12}"/>
              </a:ext>
            </a:extLst>
          </p:cNvPr>
          <p:cNvSpPr txBox="1"/>
          <p:nvPr/>
        </p:nvSpPr>
        <p:spPr>
          <a:xfrm>
            <a:off x="7553321" y="1869090"/>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60</a:t>
            </a:r>
          </a:p>
        </p:txBody>
      </p:sp>
      <p:sp>
        <p:nvSpPr>
          <p:cNvPr id="253" name="TextBox 252">
            <a:extLst>
              <a:ext uri="{FF2B5EF4-FFF2-40B4-BE49-F238E27FC236}">
                <a16:creationId xmlns:a16="http://schemas.microsoft.com/office/drawing/2014/main" id="{65177A56-8293-46DD-AE24-1EE9B85DBA8B}"/>
              </a:ext>
            </a:extLst>
          </p:cNvPr>
          <p:cNvSpPr txBox="1"/>
          <p:nvPr/>
        </p:nvSpPr>
        <p:spPr>
          <a:xfrm>
            <a:off x="8393886" y="1868868"/>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13" name="TextBox 212">
            <a:extLst>
              <a:ext uri="{FF2B5EF4-FFF2-40B4-BE49-F238E27FC236}">
                <a16:creationId xmlns:a16="http://schemas.microsoft.com/office/drawing/2014/main" id="{737AA663-FB12-4C9D-96D1-026A7EAA2D3F}"/>
              </a:ext>
            </a:extLst>
          </p:cNvPr>
          <p:cNvSpPr txBox="1"/>
          <p:nvPr/>
        </p:nvSpPr>
        <p:spPr>
          <a:xfrm>
            <a:off x="4572000" y="3127637"/>
            <a:ext cx="1499616" cy="577081"/>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39</a:t>
            </a:r>
          </a:p>
          <a:p>
            <a:r>
              <a:rPr lang="en-US" sz="600" i="1" dirty="0">
                <a:solidFill>
                  <a:srgbClr val="212121"/>
                </a:solidFill>
                <a:latin typeface="Century Gothic" panose="020B0502020202020204" pitchFamily="34" charset="0"/>
              </a:rPr>
              <a:t>Lorem ipsum dolor sit amet, consectetur adipiscing elit Lorem ipsum dolor sit amet, consectetur adipiscing elit.</a:t>
            </a:r>
            <a:endParaRPr lang="en-US" sz="600" b="1" dirty="0">
              <a:solidFill>
                <a:srgbClr val="212121"/>
              </a:solidFill>
              <a:latin typeface="Eras Medium ITC" panose="020B0602030504020804" pitchFamily="34" charset="0"/>
            </a:endParaRPr>
          </a:p>
        </p:txBody>
      </p:sp>
      <p:sp>
        <p:nvSpPr>
          <p:cNvPr id="214" name="TextBox 213">
            <a:extLst>
              <a:ext uri="{FF2B5EF4-FFF2-40B4-BE49-F238E27FC236}">
                <a16:creationId xmlns:a16="http://schemas.microsoft.com/office/drawing/2014/main" id="{8C8E28D8-B699-46E1-9462-0B8CDFB1AB73}"/>
              </a:ext>
            </a:extLst>
          </p:cNvPr>
          <p:cNvSpPr txBox="1"/>
          <p:nvPr/>
        </p:nvSpPr>
        <p:spPr>
          <a:xfrm>
            <a:off x="5416188" y="3120262"/>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11" name="TextBox 210">
            <a:extLst>
              <a:ext uri="{FF2B5EF4-FFF2-40B4-BE49-F238E27FC236}">
                <a16:creationId xmlns:a16="http://schemas.microsoft.com/office/drawing/2014/main" id="{C1D21DEC-E8EA-4F62-BD48-7C2D435CD6B9}"/>
              </a:ext>
            </a:extLst>
          </p:cNvPr>
          <p:cNvSpPr txBox="1"/>
          <p:nvPr/>
        </p:nvSpPr>
        <p:spPr>
          <a:xfrm>
            <a:off x="4572000" y="3676277"/>
            <a:ext cx="1499616" cy="577081"/>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40</a:t>
            </a:r>
          </a:p>
          <a:p>
            <a:r>
              <a:rPr lang="en-US" sz="600" i="1" dirty="0">
                <a:solidFill>
                  <a:srgbClr val="212121"/>
                </a:solidFill>
                <a:latin typeface="Century Gothic" panose="020B0502020202020204" pitchFamily="34" charset="0"/>
              </a:rPr>
              <a:t>Lorem ipsum dolor sit amet, consectetur adipiscing elit Lorem ipsum dolor sit amet, consectetur adipiscing elit.</a:t>
            </a:r>
            <a:endParaRPr lang="en-US" sz="600" b="1" dirty="0">
              <a:solidFill>
                <a:srgbClr val="212121"/>
              </a:solidFill>
              <a:latin typeface="Eras Medium ITC" panose="020B0602030504020804" pitchFamily="34" charset="0"/>
            </a:endParaRPr>
          </a:p>
        </p:txBody>
      </p:sp>
      <p:sp>
        <p:nvSpPr>
          <p:cNvPr id="212" name="TextBox 211">
            <a:extLst>
              <a:ext uri="{FF2B5EF4-FFF2-40B4-BE49-F238E27FC236}">
                <a16:creationId xmlns:a16="http://schemas.microsoft.com/office/drawing/2014/main" id="{75621C86-DD10-4106-AC42-74FD692087D8}"/>
              </a:ext>
            </a:extLst>
          </p:cNvPr>
          <p:cNvSpPr txBox="1"/>
          <p:nvPr/>
        </p:nvSpPr>
        <p:spPr>
          <a:xfrm>
            <a:off x="5416188" y="3668902"/>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09" name="TextBox 208">
            <a:extLst>
              <a:ext uri="{FF2B5EF4-FFF2-40B4-BE49-F238E27FC236}">
                <a16:creationId xmlns:a16="http://schemas.microsoft.com/office/drawing/2014/main" id="{4A6FCFB9-18E1-479A-BD67-EF0DC6E19384}"/>
              </a:ext>
            </a:extLst>
          </p:cNvPr>
          <p:cNvSpPr txBox="1"/>
          <p:nvPr/>
        </p:nvSpPr>
        <p:spPr>
          <a:xfrm>
            <a:off x="4572000" y="4224917"/>
            <a:ext cx="1499616" cy="577081"/>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41</a:t>
            </a:r>
          </a:p>
          <a:p>
            <a:r>
              <a:rPr lang="en-US" sz="600" i="1" dirty="0">
                <a:solidFill>
                  <a:srgbClr val="212121"/>
                </a:solidFill>
                <a:latin typeface="Century Gothic" panose="020B0502020202020204" pitchFamily="34" charset="0"/>
              </a:rPr>
              <a:t>Lorem ipsum dolor sit amet, consectetur adipiscing elit Lorem ipsum dolor sit amet, consectetur adipiscing elit.</a:t>
            </a:r>
            <a:endParaRPr lang="en-US" sz="600" b="1" dirty="0">
              <a:solidFill>
                <a:srgbClr val="212121"/>
              </a:solidFill>
              <a:latin typeface="Eras Medium ITC" panose="020B0602030504020804" pitchFamily="34" charset="0"/>
            </a:endParaRPr>
          </a:p>
        </p:txBody>
      </p:sp>
      <p:sp>
        <p:nvSpPr>
          <p:cNvPr id="210" name="TextBox 209">
            <a:extLst>
              <a:ext uri="{FF2B5EF4-FFF2-40B4-BE49-F238E27FC236}">
                <a16:creationId xmlns:a16="http://schemas.microsoft.com/office/drawing/2014/main" id="{A6A259EA-780B-4CF7-B08A-532DB3B89AD6}"/>
              </a:ext>
            </a:extLst>
          </p:cNvPr>
          <p:cNvSpPr txBox="1"/>
          <p:nvPr/>
        </p:nvSpPr>
        <p:spPr>
          <a:xfrm>
            <a:off x="5416188" y="4217542"/>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07" name="TextBox 206">
            <a:extLst>
              <a:ext uri="{FF2B5EF4-FFF2-40B4-BE49-F238E27FC236}">
                <a16:creationId xmlns:a16="http://schemas.microsoft.com/office/drawing/2014/main" id="{456C6BB5-B17C-45CC-A040-E602E7F9C26B}"/>
              </a:ext>
            </a:extLst>
          </p:cNvPr>
          <p:cNvSpPr txBox="1"/>
          <p:nvPr/>
        </p:nvSpPr>
        <p:spPr>
          <a:xfrm>
            <a:off x="4572000" y="4775997"/>
            <a:ext cx="1499616" cy="577081"/>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42</a:t>
            </a:r>
          </a:p>
          <a:p>
            <a:r>
              <a:rPr lang="en-US" sz="600" i="1" dirty="0">
                <a:solidFill>
                  <a:srgbClr val="212121"/>
                </a:solidFill>
                <a:latin typeface="Century Gothic" panose="020B0502020202020204" pitchFamily="34" charset="0"/>
              </a:rPr>
              <a:t>Lorem ipsum dolor sit amet, consectetur adipiscing elit Lorem ipsum dolor sit amet, consectetur adipiscing elit.</a:t>
            </a:r>
            <a:endParaRPr lang="en-US" sz="600" b="1" dirty="0">
              <a:solidFill>
                <a:srgbClr val="212121"/>
              </a:solidFill>
              <a:latin typeface="Eras Medium ITC" panose="020B0602030504020804" pitchFamily="34" charset="0"/>
            </a:endParaRPr>
          </a:p>
        </p:txBody>
      </p:sp>
      <p:sp>
        <p:nvSpPr>
          <p:cNvPr id="208" name="TextBox 207">
            <a:extLst>
              <a:ext uri="{FF2B5EF4-FFF2-40B4-BE49-F238E27FC236}">
                <a16:creationId xmlns:a16="http://schemas.microsoft.com/office/drawing/2014/main" id="{07F954A3-3F7A-4938-AA2E-BFE66CD786F2}"/>
              </a:ext>
            </a:extLst>
          </p:cNvPr>
          <p:cNvSpPr txBox="1"/>
          <p:nvPr/>
        </p:nvSpPr>
        <p:spPr>
          <a:xfrm>
            <a:off x="5416188" y="4768622"/>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05" name="TextBox 204">
            <a:extLst>
              <a:ext uri="{FF2B5EF4-FFF2-40B4-BE49-F238E27FC236}">
                <a16:creationId xmlns:a16="http://schemas.microsoft.com/office/drawing/2014/main" id="{14EA4F98-BE08-4753-9EB8-3FE4CE412CDD}"/>
              </a:ext>
            </a:extLst>
          </p:cNvPr>
          <p:cNvSpPr txBox="1"/>
          <p:nvPr/>
        </p:nvSpPr>
        <p:spPr>
          <a:xfrm>
            <a:off x="4572000" y="5322197"/>
            <a:ext cx="1499616" cy="577081"/>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43</a:t>
            </a:r>
          </a:p>
          <a:p>
            <a:r>
              <a:rPr lang="en-US" sz="600" i="1" dirty="0">
                <a:solidFill>
                  <a:srgbClr val="212121"/>
                </a:solidFill>
                <a:latin typeface="Century Gothic" panose="020B0502020202020204" pitchFamily="34" charset="0"/>
              </a:rPr>
              <a:t>Lorem ipsum dolor sit amet, consectetur adipiscing elit Lorem ipsum dolor sit amet, consectetur adipiscing elit.</a:t>
            </a:r>
            <a:endParaRPr lang="en-US" sz="600" b="1" dirty="0">
              <a:solidFill>
                <a:srgbClr val="212121"/>
              </a:solidFill>
              <a:latin typeface="Eras Medium ITC" panose="020B0602030504020804" pitchFamily="34" charset="0"/>
            </a:endParaRPr>
          </a:p>
        </p:txBody>
      </p:sp>
      <p:sp>
        <p:nvSpPr>
          <p:cNvPr id="206" name="TextBox 205">
            <a:extLst>
              <a:ext uri="{FF2B5EF4-FFF2-40B4-BE49-F238E27FC236}">
                <a16:creationId xmlns:a16="http://schemas.microsoft.com/office/drawing/2014/main" id="{E12AB55B-BD1C-4F49-8E1A-597D502A1BF8}"/>
              </a:ext>
            </a:extLst>
          </p:cNvPr>
          <p:cNvSpPr txBox="1"/>
          <p:nvPr/>
        </p:nvSpPr>
        <p:spPr>
          <a:xfrm>
            <a:off x="5416188" y="5314822"/>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03" name="TextBox 202">
            <a:extLst>
              <a:ext uri="{FF2B5EF4-FFF2-40B4-BE49-F238E27FC236}">
                <a16:creationId xmlns:a16="http://schemas.microsoft.com/office/drawing/2014/main" id="{C9E65129-C1BA-4CB1-AE2B-74D9161B3131}"/>
              </a:ext>
            </a:extLst>
          </p:cNvPr>
          <p:cNvSpPr txBox="1"/>
          <p:nvPr/>
        </p:nvSpPr>
        <p:spPr>
          <a:xfrm>
            <a:off x="4572000" y="5870837"/>
            <a:ext cx="1499616" cy="577081"/>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44</a:t>
            </a:r>
          </a:p>
          <a:p>
            <a:r>
              <a:rPr lang="en-US" sz="600" i="1" dirty="0">
                <a:solidFill>
                  <a:srgbClr val="212121"/>
                </a:solidFill>
                <a:latin typeface="Century Gothic" panose="020B0502020202020204" pitchFamily="34" charset="0"/>
              </a:rPr>
              <a:t>Lorem ipsum dolor sit amet, consectetur adipiscing elit Lorem ipsum dolor sit amet, consectetur adipiscing elit.</a:t>
            </a:r>
            <a:endParaRPr lang="en-US" sz="600" b="1" dirty="0">
              <a:solidFill>
                <a:srgbClr val="212121"/>
              </a:solidFill>
              <a:latin typeface="Eras Medium ITC" panose="020B0602030504020804" pitchFamily="34" charset="0"/>
            </a:endParaRPr>
          </a:p>
        </p:txBody>
      </p:sp>
      <p:sp>
        <p:nvSpPr>
          <p:cNvPr id="204" name="TextBox 203">
            <a:extLst>
              <a:ext uri="{FF2B5EF4-FFF2-40B4-BE49-F238E27FC236}">
                <a16:creationId xmlns:a16="http://schemas.microsoft.com/office/drawing/2014/main" id="{449A999B-D399-4AFD-959A-077E340EB327}"/>
              </a:ext>
            </a:extLst>
          </p:cNvPr>
          <p:cNvSpPr txBox="1"/>
          <p:nvPr/>
        </p:nvSpPr>
        <p:spPr>
          <a:xfrm>
            <a:off x="5416188" y="5863462"/>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26" name="TextBox 225">
            <a:extLst>
              <a:ext uri="{FF2B5EF4-FFF2-40B4-BE49-F238E27FC236}">
                <a16:creationId xmlns:a16="http://schemas.microsoft.com/office/drawing/2014/main" id="{1B51E33B-4BE7-48B9-B80A-724AFDBD1E50}"/>
              </a:ext>
            </a:extLst>
          </p:cNvPr>
          <p:cNvSpPr txBox="1"/>
          <p:nvPr/>
        </p:nvSpPr>
        <p:spPr>
          <a:xfrm>
            <a:off x="6126480" y="1051782"/>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46</a:t>
            </a:r>
          </a:p>
        </p:txBody>
      </p:sp>
      <p:sp>
        <p:nvSpPr>
          <p:cNvPr id="227" name="TextBox 226">
            <a:extLst>
              <a:ext uri="{FF2B5EF4-FFF2-40B4-BE49-F238E27FC236}">
                <a16:creationId xmlns:a16="http://schemas.microsoft.com/office/drawing/2014/main" id="{BC49FB9E-700D-4C9A-86D1-1500BD820C0C}"/>
              </a:ext>
            </a:extLst>
          </p:cNvPr>
          <p:cNvSpPr txBox="1"/>
          <p:nvPr/>
        </p:nvSpPr>
        <p:spPr>
          <a:xfrm>
            <a:off x="6967045" y="1051560"/>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24" name="TextBox 223">
            <a:extLst>
              <a:ext uri="{FF2B5EF4-FFF2-40B4-BE49-F238E27FC236}">
                <a16:creationId xmlns:a16="http://schemas.microsoft.com/office/drawing/2014/main" id="{72021A24-403D-4C12-9818-4F0D3686914D}"/>
              </a:ext>
            </a:extLst>
          </p:cNvPr>
          <p:cNvSpPr txBox="1"/>
          <p:nvPr/>
        </p:nvSpPr>
        <p:spPr>
          <a:xfrm>
            <a:off x="6126480" y="1188942"/>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47</a:t>
            </a:r>
          </a:p>
        </p:txBody>
      </p:sp>
      <p:sp>
        <p:nvSpPr>
          <p:cNvPr id="225" name="TextBox 224">
            <a:extLst>
              <a:ext uri="{FF2B5EF4-FFF2-40B4-BE49-F238E27FC236}">
                <a16:creationId xmlns:a16="http://schemas.microsoft.com/office/drawing/2014/main" id="{EA305276-BACF-4FEB-BA5D-5C0678C5C57A}"/>
              </a:ext>
            </a:extLst>
          </p:cNvPr>
          <p:cNvSpPr txBox="1"/>
          <p:nvPr/>
        </p:nvSpPr>
        <p:spPr>
          <a:xfrm>
            <a:off x="6967045" y="1188720"/>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22" name="TextBox 221">
            <a:extLst>
              <a:ext uri="{FF2B5EF4-FFF2-40B4-BE49-F238E27FC236}">
                <a16:creationId xmlns:a16="http://schemas.microsoft.com/office/drawing/2014/main" id="{7104FDAE-0072-403F-B3F8-8B0D6DCB1D9A}"/>
              </a:ext>
            </a:extLst>
          </p:cNvPr>
          <p:cNvSpPr txBox="1"/>
          <p:nvPr/>
        </p:nvSpPr>
        <p:spPr>
          <a:xfrm>
            <a:off x="6126480" y="1326102"/>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48</a:t>
            </a:r>
          </a:p>
        </p:txBody>
      </p:sp>
      <p:sp>
        <p:nvSpPr>
          <p:cNvPr id="223" name="TextBox 222">
            <a:extLst>
              <a:ext uri="{FF2B5EF4-FFF2-40B4-BE49-F238E27FC236}">
                <a16:creationId xmlns:a16="http://schemas.microsoft.com/office/drawing/2014/main" id="{00027449-7359-4E01-8644-8222ED4E80B0}"/>
              </a:ext>
            </a:extLst>
          </p:cNvPr>
          <p:cNvSpPr txBox="1"/>
          <p:nvPr/>
        </p:nvSpPr>
        <p:spPr>
          <a:xfrm>
            <a:off x="6967045" y="1325880"/>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31" name="TextBox 230">
            <a:extLst>
              <a:ext uri="{FF2B5EF4-FFF2-40B4-BE49-F238E27FC236}">
                <a16:creationId xmlns:a16="http://schemas.microsoft.com/office/drawing/2014/main" id="{C8CD21DA-753C-487D-A955-A0AFC15DBB23}"/>
              </a:ext>
            </a:extLst>
          </p:cNvPr>
          <p:cNvSpPr txBox="1"/>
          <p:nvPr/>
        </p:nvSpPr>
        <p:spPr>
          <a:xfrm>
            <a:off x="6126480" y="1463262"/>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49</a:t>
            </a:r>
          </a:p>
        </p:txBody>
      </p:sp>
      <p:sp>
        <p:nvSpPr>
          <p:cNvPr id="232" name="TextBox 231">
            <a:extLst>
              <a:ext uri="{FF2B5EF4-FFF2-40B4-BE49-F238E27FC236}">
                <a16:creationId xmlns:a16="http://schemas.microsoft.com/office/drawing/2014/main" id="{05866CE3-C1D8-4FEC-AAE2-7EA68091C74B}"/>
              </a:ext>
            </a:extLst>
          </p:cNvPr>
          <p:cNvSpPr txBox="1"/>
          <p:nvPr/>
        </p:nvSpPr>
        <p:spPr>
          <a:xfrm>
            <a:off x="6967045" y="1463040"/>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34" name="TextBox 233">
            <a:extLst>
              <a:ext uri="{FF2B5EF4-FFF2-40B4-BE49-F238E27FC236}">
                <a16:creationId xmlns:a16="http://schemas.microsoft.com/office/drawing/2014/main" id="{E56DD4A0-97C8-4359-875D-190A5148EF78}"/>
              </a:ext>
            </a:extLst>
          </p:cNvPr>
          <p:cNvSpPr txBox="1"/>
          <p:nvPr/>
        </p:nvSpPr>
        <p:spPr>
          <a:xfrm>
            <a:off x="6126480" y="1600422"/>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50</a:t>
            </a:r>
          </a:p>
        </p:txBody>
      </p:sp>
      <p:sp>
        <p:nvSpPr>
          <p:cNvPr id="235" name="TextBox 234">
            <a:extLst>
              <a:ext uri="{FF2B5EF4-FFF2-40B4-BE49-F238E27FC236}">
                <a16:creationId xmlns:a16="http://schemas.microsoft.com/office/drawing/2014/main" id="{2A046BAB-942A-4F3E-AF7C-3A54677E2E7E}"/>
              </a:ext>
            </a:extLst>
          </p:cNvPr>
          <p:cNvSpPr txBox="1"/>
          <p:nvPr/>
        </p:nvSpPr>
        <p:spPr>
          <a:xfrm>
            <a:off x="6967045" y="1600200"/>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37" name="TextBox 236">
            <a:extLst>
              <a:ext uri="{FF2B5EF4-FFF2-40B4-BE49-F238E27FC236}">
                <a16:creationId xmlns:a16="http://schemas.microsoft.com/office/drawing/2014/main" id="{59A9FBD9-F155-40CA-9730-CE04CEB5F399}"/>
              </a:ext>
            </a:extLst>
          </p:cNvPr>
          <p:cNvSpPr txBox="1"/>
          <p:nvPr/>
        </p:nvSpPr>
        <p:spPr>
          <a:xfrm>
            <a:off x="6126480" y="1737582"/>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51</a:t>
            </a:r>
          </a:p>
        </p:txBody>
      </p:sp>
      <p:sp>
        <p:nvSpPr>
          <p:cNvPr id="238" name="TextBox 237">
            <a:extLst>
              <a:ext uri="{FF2B5EF4-FFF2-40B4-BE49-F238E27FC236}">
                <a16:creationId xmlns:a16="http://schemas.microsoft.com/office/drawing/2014/main" id="{442D9FA4-E4BE-45D5-A93C-1F9787252C27}"/>
              </a:ext>
            </a:extLst>
          </p:cNvPr>
          <p:cNvSpPr txBox="1"/>
          <p:nvPr/>
        </p:nvSpPr>
        <p:spPr>
          <a:xfrm>
            <a:off x="6967045" y="1737360"/>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40" name="TextBox 239">
            <a:extLst>
              <a:ext uri="{FF2B5EF4-FFF2-40B4-BE49-F238E27FC236}">
                <a16:creationId xmlns:a16="http://schemas.microsoft.com/office/drawing/2014/main" id="{8B45F7B2-9040-451C-BA00-0F85AA5D2CA7}"/>
              </a:ext>
            </a:extLst>
          </p:cNvPr>
          <p:cNvSpPr txBox="1"/>
          <p:nvPr/>
        </p:nvSpPr>
        <p:spPr>
          <a:xfrm>
            <a:off x="6126480" y="1874742"/>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52</a:t>
            </a:r>
          </a:p>
        </p:txBody>
      </p:sp>
      <p:sp>
        <p:nvSpPr>
          <p:cNvPr id="241" name="TextBox 240">
            <a:extLst>
              <a:ext uri="{FF2B5EF4-FFF2-40B4-BE49-F238E27FC236}">
                <a16:creationId xmlns:a16="http://schemas.microsoft.com/office/drawing/2014/main" id="{229A8329-269E-48A6-ABC0-FE559A8F30F0}"/>
              </a:ext>
            </a:extLst>
          </p:cNvPr>
          <p:cNvSpPr txBox="1"/>
          <p:nvPr/>
        </p:nvSpPr>
        <p:spPr>
          <a:xfrm>
            <a:off x="6967045" y="1874520"/>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19" name="TextBox 318">
            <a:extLst>
              <a:ext uri="{FF2B5EF4-FFF2-40B4-BE49-F238E27FC236}">
                <a16:creationId xmlns:a16="http://schemas.microsoft.com/office/drawing/2014/main" id="{E52B151B-D681-47EA-B547-F9563E535A43}"/>
              </a:ext>
            </a:extLst>
          </p:cNvPr>
          <p:cNvSpPr txBox="1"/>
          <p:nvPr/>
        </p:nvSpPr>
        <p:spPr>
          <a:xfrm>
            <a:off x="396595" y="2998711"/>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03</a:t>
            </a:r>
          </a:p>
        </p:txBody>
      </p:sp>
      <p:sp>
        <p:nvSpPr>
          <p:cNvPr id="320" name="TextBox 319">
            <a:extLst>
              <a:ext uri="{FF2B5EF4-FFF2-40B4-BE49-F238E27FC236}">
                <a16:creationId xmlns:a16="http://schemas.microsoft.com/office/drawing/2014/main" id="{0FF4A0D4-039E-47A3-AE03-D41ED3D22588}"/>
              </a:ext>
            </a:extLst>
          </p:cNvPr>
          <p:cNvSpPr txBox="1"/>
          <p:nvPr/>
        </p:nvSpPr>
        <p:spPr>
          <a:xfrm>
            <a:off x="1237160" y="2998489"/>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17" name="TextBox 316">
            <a:extLst>
              <a:ext uri="{FF2B5EF4-FFF2-40B4-BE49-F238E27FC236}">
                <a16:creationId xmlns:a16="http://schemas.microsoft.com/office/drawing/2014/main" id="{2DCFA761-74BE-4277-B06D-E5F4407296DB}"/>
              </a:ext>
            </a:extLst>
          </p:cNvPr>
          <p:cNvSpPr txBox="1"/>
          <p:nvPr/>
        </p:nvSpPr>
        <p:spPr>
          <a:xfrm>
            <a:off x="396595" y="3135871"/>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04</a:t>
            </a:r>
          </a:p>
        </p:txBody>
      </p:sp>
      <p:sp>
        <p:nvSpPr>
          <p:cNvPr id="318" name="TextBox 317">
            <a:extLst>
              <a:ext uri="{FF2B5EF4-FFF2-40B4-BE49-F238E27FC236}">
                <a16:creationId xmlns:a16="http://schemas.microsoft.com/office/drawing/2014/main" id="{AEF7A4F0-2557-4135-ABDD-71FC10663D41}"/>
              </a:ext>
            </a:extLst>
          </p:cNvPr>
          <p:cNvSpPr txBox="1"/>
          <p:nvPr/>
        </p:nvSpPr>
        <p:spPr>
          <a:xfrm>
            <a:off x="1237160" y="3135649"/>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15" name="TextBox 314">
            <a:extLst>
              <a:ext uri="{FF2B5EF4-FFF2-40B4-BE49-F238E27FC236}">
                <a16:creationId xmlns:a16="http://schemas.microsoft.com/office/drawing/2014/main" id="{A0346CDB-9BED-4638-B38F-01D57D6CD99D}"/>
              </a:ext>
            </a:extLst>
          </p:cNvPr>
          <p:cNvSpPr txBox="1"/>
          <p:nvPr/>
        </p:nvSpPr>
        <p:spPr>
          <a:xfrm>
            <a:off x="396595" y="3273031"/>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05</a:t>
            </a:r>
          </a:p>
        </p:txBody>
      </p:sp>
      <p:sp>
        <p:nvSpPr>
          <p:cNvPr id="316" name="TextBox 315">
            <a:extLst>
              <a:ext uri="{FF2B5EF4-FFF2-40B4-BE49-F238E27FC236}">
                <a16:creationId xmlns:a16="http://schemas.microsoft.com/office/drawing/2014/main" id="{4598FB7A-F108-4CF4-A4C3-73AFBA57918B}"/>
              </a:ext>
            </a:extLst>
          </p:cNvPr>
          <p:cNvSpPr txBox="1"/>
          <p:nvPr/>
        </p:nvSpPr>
        <p:spPr>
          <a:xfrm>
            <a:off x="1237160" y="3272809"/>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13" name="TextBox 312">
            <a:extLst>
              <a:ext uri="{FF2B5EF4-FFF2-40B4-BE49-F238E27FC236}">
                <a16:creationId xmlns:a16="http://schemas.microsoft.com/office/drawing/2014/main" id="{6E00E65A-F02E-4019-805D-A5DB87158A08}"/>
              </a:ext>
            </a:extLst>
          </p:cNvPr>
          <p:cNvSpPr txBox="1"/>
          <p:nvPr/>
        </p:nvSpPr>
        <p:spPr>
          <a:xfrm>
            <a:off x="396595" y="3410191"/>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06</a:t>
            </a:r>
          </a:p>
        </p:txBody>
      </p:sp>
      <p:sp>
        <p:nvSpPr>
          <p:cNvPr id="314" name="TextBox 313">
            <a:extLst>
              <a:ext uri="{FF2B5EF4-FFF2-40B4-BE49-F238E27FC236}">
                <a16:creationId xmlns:a16="http://schemas.microsoft.com/office/drawing/2014/main" id="{BC470561-4560-4334-A924-9EEE6E694349}"/>
              </a:ext>
            </a:extLst>
          </p:cNvPr>
          <p:cNvSpPr txBox="1"/>
          <p:nvPr/>
        </p:nvSpPr>
        <p:spPr>
          <a:xfrm>
            <a:off x="1237160" y="3409969"/>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11" name="TextBox 310">
            <a:extLst>
              <a:ext uri="{FF2B5EF4-FFF2-40B4-BE49-F238E27FC236}">
                <a16:creationId xmlns:a16="http://schemas.microsoft.com/office/drawing/2014/main" id="{A25987B4-DCFF-4021-BCCA-D59D5B3DBB4A}"/>
              </a:ext>
            </a:extLst>
          </p:cNvPr>
          <p:cNvSpPr txBox="1"/>
          <p:nvPr/>
        </p:nvSpPr>
        <p:spPr>
          <a:xfrm>
            <a:off x="396595" y="3547351"/>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07</a:t>
            </a:r>
          </a:p>
        </p:txBody>
      </p:sp>
      <p:sp>
        <p:nvSpPr>
          <p:cNvPr id="312" name="TextBox 311">
            <a:extLst>
              <a:ext uri="{FF2B5EF4-FFF2-40B4-BE49-F238E27FC236}">
                <a16:creationId xmlns:a16="http://schemas.microsoft.com/office/drawing/2014/main" id="{E4A585BD-06A6-4487-957B-9A52BD1FDAF5}"/>
              </a:ext>
            </a:extLst>
          </p:cNvPr>
          <p:cNvSpPr txBox="1"/>
          <p:nvPr/>
        </p:nvSpPr>
        <p:spPr>
          <a:xfrm>
            <a:off x="1237160" y="3547129"/>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09" name="TextBox 308">
            <a:extLst>
              <a:ext uri="{FF2B5EF4-FFF2-40B4-BE49-F238E27FC236}">
                <a16:creationId xmlns:a16="http://schemas.microsoft.com/office/drawing/2014/main" id="{98359223-C591-49C8-A84E-81C453810A53}"/>
              </a:ext>
            </a:extLst>
          </p:cNvPr>
          <p:cNvSpPr txBox="1"/>
          <p:nvPr/>
        </p:nvSpPr>
        <p:spPr>
          <a:xfrm>
            <a:off x="396595" y="3684511"/>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08</a:t>
            </a:r>
          </a:p>
        </p:txBody>
      </p:sp>
      <p:sp>
        <p:nvSpPr>
          <p:cNvPr id="310" name="TextBox 309">
            <a:extLst>
              <a:ext uri="{FF2B5EF4-FFF2-40B4-BE49-F238E27FC236}">
                <a16:creationId xmlns:a16="http://schemas.microsoft.com/office/drawing/2014/main" id="{F3CEE3C8-87E0-456C-8BDA-D04DE7AEED49}"/>
              </a:ext>
            </a:extLst>
          </p:cNvPr>
          <p:cNvSpPr txBox="1"/>
          <p:nvPr/>
        </p:nvSpPr>
        <p:spPr>
          <a:xfrm>
            <a:off x="1237160" y="3684289"/>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07" name="TextBox 306">
            <a:extLst>
              <a:ext uri="{FF2B5EF4-FFF2-40B4-BE49-F238E27FC236}">
                <a16:creationId xmlns:a16="http://schemas.microsoft.com/office/drawing/2014/main" id="{62229905-B260-467E-8195-C9AAC9B6A9EF}"/>
              </a:ext>
            </a:extLst>
          </p:cNvPr>
          <p:cNvSpPr txBox="1"/>
          <p:nvPr/>
        </p:nvSpPr>
        <p:spPr>
          <a:xfrm>
            <a:off x="395057" y="3818717"/>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09</a:t>
            </a:r>
          </a:p>
        </p:txBody>
      </p:sp>
      <p:sp>
        <p:nvSpPr>
          <p:cNvPr id="308" name="TextBox 307">
            <a:extLst>
              <a:ext uri="{FF2B5EF4-FFF2-40B4-BE49-F238E27FC236}">
                <a16:creationId xmlns:a16="http://schemas.microsoft.com/office/drawing/2014/main" id="{3716D70E-3213-44D9-A84E-D783D6156E79}"/>
              </a:ext>
            </a:extLst>
          </p:cNvPr>
          <p:cNvSpPr txBox="1"/>
          <p:nvPr/>
        </p:nvSpPr>
        <p:spPr>
          <a:xfrm>
            <a:off x="1235622" y="3818495"/>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177" name="TextBox 176">
            <a:extLst>
              <a:ext uri="{FF2B5EF4-FFF2-40B4-BE49-F238E27FC236}">
                <a16:creationId xmlns:a16="http://schemas.microsoft.com/office/drawing/2014/main" id="{63E8A731-4DC0-4262-8E2B-AD3FFD418B90}"/>
              </a:ext>
            </a:extLst>
          </p:cNvPr>
          <p:cNvSpPr txBox="1"/>
          <p:nvPr/>
        </p:nvSpPr>
        <p:spPr>
          <a:xfrm>
            <a:off x="3200400" y="3143767"/>
            <a:ext cx="1499616" cy="577081"/>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32</a:t>
            </a:r>
          </a:p>
          <a:p>
            <a:r>
              <a:rPr lang="en-US" sz="600" i="1" dirty="0">
                <a:solidFill>
                  <a:srgbClr val="212121"/>
                </a:solidFill>
                <a:latin typeface="Century Gothic" panose="020B0502020202020204" pitchFamily="34" charset="0"/>
              </a:rPr>
              <a:t>Lorem ipsum dolor sit amet, consectetur adipiscing elit Lorem ipsum dolor sit amet, consectetur adipiscing elit.</a:t>
            </a:r>
            <a:endParaRPr lang="en-US" sz="600" b="1" dirty="0">
              <a:solidFill>
                <a:srgbClr val="212121"/>
              </a:solidFill>
              <a:latin typeface="Eras Medium ITC" panose="020B0602030504020804" pitchFamily="34" charset="0"/>
            </a:endParaRPr>
          </a:p>
        </p:txBody>
      </p:sp>
      <p:sp>
        <p:nvSpPr>
          <p:cNvPr id="178" name="TextBox 177">
            <a:extLst>
              <a:ext uri="{FF2B5EF4-FFF2-40B4-BE49-F238E27FC236}">
                <a16:creationId xmlns:a16="http://schemas.microsoft.com/office/drawing/2014/main" id="{DCCFBA11-5CDF-4AFE-AA54-D818081B1C7C}"/>
              </a:ext>
            </a:extLst>
          </p:cNvPr>
          <p:cNvSpPr txBox="1"/>
          <p:nvPr/>
        </p:nvSpPr>
        <p:spPr>
          <a:xfrm>
            <a:off x="4044588" y="3136392"/>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180" name="TextBox 179">
            <a:extLst>
              <a:ext uri="{FF2B5EF4-FFF2-40B4-BE49-F238E27FC236}">
                <a16:creationId xmlns:a16="http://schemas.microsoft.com/office/drawing/2014/main" id="{562FEE98-A21C-41D3-AC2A-B1AC37A6C0C3}"/>
              </a:ext>
            </a:extLst>
          </p:cNvPr>
          <p:cNvSpPr txBox="1"/>
          <p:nvPr/>
        </p:nvSpPr>
        <p:spPr>
          <a:xfrm>
            <a:off x="3200400" y="3692407"/>
            <a:ext cx="1499616" cy="577081"/>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33</a:t>
            </a:r>
          </a:p>
          <a:p>
            <a:r>
              <a:rPr lang="en-US" sz="600" i="1" dirty="0">
                <a:solidFill>
                  <a:srgbClr val="212121"/>
                </a:solidFill>
                <a:latin typeface="Century Gothic" panose="020B0502020202020204" pitchFamily="34" charset="0"/>
              </a:rPr>
              <a:t>Lorem ipsum dolor sit amet, consectetur adipiscing elit Lorem ipsum dolor sit amet, consectetur adipiscing elit.</a:t>
            </a:r>
            <a:endParaRPr lang="en-US" sz="600" b="1" dirty="0">
              <a:solidFill>
                <a:srgbClr val="212121"/>
              </a:solidFill>
              <a:latin typeface="Eras Medium ITC" panose="020B0602030504020804" pitchFamily="34" charset="0"/>
            </a:endParaRPr>
          </a:p>
        </p:txBody>
      </p:sp>
      <p:sp>
        <p:nvSpPr>
          <p:cNvPr id="181" name="TextBox 180">
            <a:extLst>
              <a:ext uri="{FF2B5EF4-FFF2-40B4-BE49-F238E27FC236}">
                <a16:creationId xmlns:a16="http://schemas.microsoft.com/office/drawing/2014/main" id="{C9B650FA-497C-45D2-A405-3A4736AE698D}"/>
              </a:ext>
            </a:extLst>
          </p:cNvPr>
          <p:cNvSpPr txBox="1"/>
          <p:nvPr/>
        </p:nvSpPr>
        <p:spPr>
          <a:xfrm>
            <a:off x="4044588" y="3685032"/>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183" name="TextBox 182">
            <a:extLst>
              <a:ext uri="{FF2B5EF4-FFF2-40B4-BE49-F238E27FC236}">
                <a16:creationId xmlns:a16="http://schemas.microsoft.com/office/drawing/2014/main" id="{10CF240D-0ABE-4667-941B-6FF8D0BC0571}"/>
              </a:ext>
            </a:extLst>
          </p:cNvPr>
          <p:cNvSpPr txBox="1"/>
          <p:nvPr/>
        </p:nvSpPr>
        <p:spPr>
          <a:xfrm>
            <a:off x="3200400" y="4241047"/>
            <a:ext cx="1499616" cy="577081"/>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34</a:t>
            </a:r>
          </a:p>
          <a:p>
            <a:r>
              <a:rPr lang="en-US" sz="600" i="1" dirty="0">
                <a:solidFill>
                  <a:srgbClr val="212121"/>
                </a:solidFill>
                <a:latin typeface="Century Gothic" panose="020B0502020202020204" pitchFamily="34" charset="0"/>
              </a:rPr>
              <a:t>Lorem ipsum dolor sit amet, consectetur adipiscing elit Lorem ipsum dolor sit amet, consectetur adipiscing elit.</a:t>
            </a:r>
            <a:endParaRPr lang="en-US" sz="600" b="1" dirty="0">
              <a:solidFill>
                <a:srgbClr val="212121"/>
              </a:solidFill>
              <a:latin typeface="Eras Medium ITC" panose="020B0602030504020804" pitchFamily="34" charset="0"/>
            </a:endParaRPr>
          </a:p>
        </p:txBody>
      </p:sp>
      <p:sp>
        <p:nvSpPr>
          <p:cNvPr id="184" name="TextBox 183">
            <a:extLst>
              <a:ext uri="{FF2B5EF4-FFF2-40B4-BE49-F238E27FC236}">
                <a16:creationId xmlns:a16="http://schemas.microsoft.com/office/drawing/2014/main" id="{B73F885F-71D2-4B7C-97C0-03C71C2F9588}"/>
              </a:ext>
            </a:extLst>
          </p:cNvPr>
          <p:cNvSpPr txBox="1"/>
          <p:nvPr/>
        </p:nvSpPr>
        <p:spPr>
          <a:xfrm>
            <a:off x="4044588" y="4233672"/>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186" name="TextBox 185">
            <a:extLst>
              <a:ext uri="{FF2B5EF4-FFF2-40B4-BE49-F238E27FC236}">
                <a16:creationId xmlns:a16="http://schemas.microsoft.com/office/drawing/2014/main" id="{A44B0E75-93FC-4725-8225-E18ABC17D7CA}"/>
              </a:ext>
            </a:extLst>
          </p:cNvPr>
          <p:cNvSpPr txBox="1"/>
          <p:nvPr/>
        </p:nvSpPr>
        <p:spPr>
          <a:xfrm>
            <a:off x="3200400" y="4792127"/>
            <a:ext cx="1499616" cy="577081"/>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35</a:t>
            </a:r>
          </a:p>
          <a:p>
            <a:r>
              <a:rPr lang="en-US" sz="600" i="1" dirty="0">
                <a:solidFill>
                  <a:srgbClr val="212121"/>
                </a:solidFill>
                <a:latin typeface="Century Gothic" panose="020B0502020202020204" pitchFamily="34" charset="0"/>
              </a:rPr>
              <a:t>Lorem ipsum dolor sit amet, consectetur adipiscing elit Lorem ipsum dolor sit amet, consectetur adipiscing elit.</a:t>
            </a:r>
            <a:endParaRPr lang="en-US" sz="600" b="1" dirty="0">
              <a:solidFill>
                <a:srgbClr val="212121"/>
              </a:solidFill>
              <a:latin typeface="Eras Medium ITC" panose="020B0602030504020804" pitchFamily="34" charset="0"/>
            </a:endParaRPr>
          </a:p>
        </p:txBody>
      </p:sp>
      <p:sp>
        <p:nvSpPr>
          <p:cNvPr id="187" name="TextBox 186">
            <a:extLst>
              <a:ext uri="{FF2B5EF4-FFF2-40B4-BE49-F238E27FC236}">
                <a16:creationId xmlns:a16="http://schemas.microsoft.com/office/drawing/2014/main" id="{9E42D82F-1F7F-4BED-A962-CC200204A8B4}"/>
              </a:ext>
            </a:extLst>
          </p:cNvPr>
          <p:cNvSpPr txBox="1"/>
          <p:nvPr/>
        </p:nvSpPr>
        <p:spPr>
          <a:xfrm>
            <a:off x="4044588" y="4784752"/>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189" name="TextBox 188">
            <a:extLst>
              <a:ext uri="{FF2B5EF4-FFF2-40B4-BE49-F238E27FC236}">
                <a16:creationId xmlns:a16="http://schemas.microsoft.com/office/drawing/2014/main" id="{B3F90FF3-29C7-4888-974E-2383EC0CC1DA}"/>
              </a:ext>
            </a:extLst>
          </p:cNvPr>
          <p:cNvSpPr txBox="1"/>
          <p:nvPr/>
        </p:nvSpPr>
        <p:spPr>
          <a:xfrm>
            <a:off x="3200400" y="5338327"/>
            <a:ext cx="1499616" cy="577081"/>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36</a:t>
            </a:r>
          </a:p>
          <a:p>
            <a:r>
              <a:rPr lang="en-US" sz="600" i="1" dirty="0">
                <a:solidFill>
                  <a:srgbClr val="212121"/>
                </a:solidFill>
                <a:latin typeface="Century Gothic" panose="020B0502020202020204" pitchFamily="34" charset="0"/>
              </a:rPr>
              <a:t>Lorem ipsum dolor sit amet, consectetur adipiscing elit Lorem ipsum dolor sit amet, consectetur adipiscing elit.</a:t>
            </a:r>
            <a:endParaRPr lang="en-US" sz="600" b="1" dirty="0">
              <a:solidFill>
                <a:srgbClr val="212121"/>
              </a:solidFill>
              <a:latin typeface="Eras Medium ITC" panose="020B0602030504020804" pitchFamily="34" charset="0"/>
            </a:endParaRPr>
          </a:p>
        </p:txBody>
      </p:sp>
      <p:sp>
        <p:nvSpPr>
          <p:cNvPr id="190" name="TextBox 189">
            <a:extLst>
              <a:ext uri="{FF2B5EF4-FFF2-40B4-BE49-F238E27FC236}">
                <a16:creationId xmlns:a16="http://schemas.microsoft.com/office/drawing/2014/main" id="{F292C288-1425-4579-A853-9E880D0FC54A}"/>
              </a:ext>
            </a:extLst>
          </p:cNvPr>
          <p:cNvSpPr txBox="1"/>
          <p:nvPr/>
        </p:nvSpPr>
        <p:spPr>
          <a:xfrm>
            <a:off x="4044588" y="5330952"/>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192" name="TextBox 191">
            <a:extLst>
              <a:ext uri="{FF2B5EF4-FFF2-40B4-BE49-F238E27FC236}">
                <a16:creationId xmlns:a16="http://schemas.microsoft.com/office/drawing/2014/main" id="{E12E831F-3471-4DB4-81B3-25D30DE80F9B}"/>
              </a:ext>
            </a:extLst>
          </p:cNvPr>
          <p:cNvSpPr txBox="1"/>
          <p:nvPr/>
        </p:nvSpPr>
        <p:spPr>
          <a:xfrm>
            <a:off x="3200400" y="5886967"/>
            <a:ext cx="1499616" cy="577081"/>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37</a:t>
            </a:r>
          </a:p>
          <a:p>
            <a:r>
              <a:rPr lang="en-US" sz="600" i="1" dirty="0">
                <a:solidFill>
                  <a:srgbClr val="212121"/>
                </a:solidFill>
                <a:latin typeface="Century Gothic" panose="020B0502020202020204" pitchFamily="34" charset="0"/>
              </a:rPr>
              <a:t>Lorem ipsum dolor sit amet, consectetur adipiscing elit Lorem ipsum dolor sit amet, consectetur adipiscing elit.</a:t>
            </a:r>
            <a:endParaRPr lang="en-US" sz="600" b="1" dirty="0">
              <a:solidFill>
                <a:srgbClr val="212121"/>
              </a:solidFill>
              <a:latin typeface="Eras Medium ITC" panose="020B0602030504020804" pitchFamily="34" charset="0"/>
            </a:endParaRPr>
          </a:p>
        </p:txBody>
      </p:sp>
      <p:sp>
        <p:nvSpPr>
          <p:cNvPr id="193" name="TextBox 192">
            <a:extLst>
              <a:ext uri="{FF2B5EF4-FFF2-40B4-BE49-F238E27FC236}">
                <a16:creationId xmlns:a16="http://schemas.microsoft.com/office/drawing/2014/main" id="{A040E90C-D27B-47AA-A834-9D05BC765F21}"/>
              </a:ext>
            </a:extLst>
          </p:cNvPr>
          <p:cNvSpPr txBox="1"/>
          <p:nvPr/>
        </p:nvSpPr>
        <p:spPr>
          <a:xfrm>
            <a:off x="4044588" y="5879592"/>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16" name="TextBox 15">
            <a:extLst>
              <a:ext uri="{FF2B5EF4-FFF2-40B4-BE49-F238E27FC236}">
                <a16:creationId xmlns:a16="http://schemas.microsoft.com/office/drawing/2014/main" id="{4C0C999A-B54A-4342-B842-66F1AF7FEAE9}"/>
              </a:ext>
            </a:extLst>
          </p:cNvPr>
          <p:cNvSpPr txBox="1"/>
          <p:nvPr/>
        </p:nvSpPr>
        <p:spPr>
          <a:xfrm>
            <a:off x="6126480" y="2584746"/>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61</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51" name="TextBox 50">
            <a:extLst>
              <a:ext uri="{FF2B5EF4-FFF2-40B4-BE49-F238E27FC236}">
                <a16:creationId xmlns:a16="http://schemas.microsoft.com/office/drawing/2014/main" id="{94175D37-DFF8-46CB-89DE-FE7142D087B3}"/>
              </a:ext>
            </a:extLst>
          </p:cNvPr>
          <p:cNvSpPr txBox="1"/>
          <p:nvPr/>
        </p:nvSpPr>
        <p:spPr>
          <a:xfrm>
            <a:off x="6126480" y="2827278"/>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62</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54" name="TextBox 53">
            <a:extLst>
              <a:ext uri="{FF2B5EF4-FFF2-40B4-BE49-F238E27FC236}">
                <a16:creationId xmlns:a16="http://schemas.microsoft.com/office/drawing/2014/main" id="{85E835FA-0A5D-4BFC-816B-533991D5F5BA}"/>
              </a:ext>
            </a:extLst>
          </p:cNvPr>
          <p:cNvSpPr txBox="1"/>
          <p:nvPr/>
        </p:nvSpPr>
        <p:spPr>
          <a:xfrm>
            <a:off x="6126480" y="3053182"/>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63</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55" name="TextBox 54">
            <a:extLst>
              <a:ext uri="{FF2B5EF4-FFF2-40B4-BE49-F238E27FC236}">
                <a16:creationId xmlns:a16="http://schemas.microsoft.com/office/drawing/2014/main" id="{75E62707-D29B-4087-95B1-36EA88B73ED2}"/>
              </a:ext>
            </a:extLst>
          </p:cNvPr>
          <p:cNvSpPr txBox="1"/>
          <p:nvPr/>
        </p:nvSpPr>
        <p:spPr>
          <a:xfrm>
            <a:off x="6967045" y="3052960"/>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57" name="TextBox 56">
            <a:extLst>
              <a:ext uri="{FF2B5EF4-FFF2-40B4-BE49-F238E27FC236}">
                <a16:creationId xmlns:a16="http://schemas.microsoft.com/office/drawing/2014/main" id="{6DAAD60F-3D09-4264-9668-9089A6F0C244}"/>
              </a:ext>
            </a:extLst>
          </p:cNvPr>
          <p:cNvSpPr txBox="1"/>
          <p:nvPr/>
        </p:nvSpPr>
        <p:spPr>
          <a:xfrm>
            <a:off x="6126480" y="3270112"/>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64</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58" name="TextBox 57">
            <a:extLst>
              <a:ext uri="{FF2B5EF4-FFF2-40B4-BE49-F238E27FC236}">
                <a16:creationId xmlns:a16="http://schemas.microsoft.com/office/drawing/2014/main" id="{A20598D9-6942-4813-AC2B-0EDF08A27F0D}"/>
              </a:ext>
            </a:extLst>
          </p:cNvPr>
          <p:cNvSpPr txBox="1"/>
          <p:nvPr/>
        </p:nvSpPr>
        <p:spPr>
          <a:xfrm>
            <a:off x="6967045" y="3269890"/>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60" name="TextBox 59">
            <a:extLst>
              <a:ext uri="{FF2B5EF4-FFF2-40B4-BE49-F238E27FC236}">
                <a16:creationId xmlns:a16="http://schemas.microsoft.com/office/drawing/2014/main" id="{0BB3F966-25FD-4EA8-91F5-C924A305BDD5}"/>
              </a:ext>
            </a:extLst>
          </p:cNvPr>
          <p:cNvSpPr txBox="1"/>
          <p:nvPr/>
        </p:nvSpPr>
        <p:spPr>
          <a:xfrm>
            <a:off x="6126480" y="3481713"/>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65</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61" name="TextBox 60">
            <a:extLst>
              <a:ext uri="{FF2B5EF4-FFF2-40B4-BE49-F238E27FC236}">
                <a16:creationId xmlns:a16="http://schemas.microsoft.com/office/drawing/2014/main" id="{468F3054-7997-473C-B8AC-336399508FF7}"/>
              </a:ext>
            </a:extLst>
          </p:cNvPr>
          <p:cNvSpPr txBox="1"/>
          <p:nvPr/>
        </p:nvSpPr>
        <p:spPr>
          <a:xfrm>
            <a:off x="6967045" y="3481491"/>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63" name="TextBox 62">
            <a:extLst>
              <a:ext uri="{FF2B5EF4-FFF2-40B4-BE49-F238E27FC236}">
                <a16:creationId xmlns:a16="http://schemas.microsoft.com/office/drawing/2014/main" id="{55CD70E0-1A76-4A2C-AAD4-77D3D1EE1D76}"/>
              </a:ext>
            </a:extLst>
          </p:cNvPr>
          <p:cNvSpPr txBox="1"/>
          <p:nvPr/>
        </p:nvSpPr>
        <p:spPr>
          <a:xfrm>
            <a:off x="6126480" y="3690425"/>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66</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64" name="TextBox 63">
            <a:extLst>
              <a:ext uri="{FF2B5EF4-FFF2-40B4-BE49-F238E27FC236}">
                <a16:creationId xmlns:a16="http://schemas.microsoft.com/office/drawing/2014/main" id="{F7DF623E-98CC-4D39-9A0C-31BD13B8C128}"/>
              </a:ext>
            </a:extLst>
          </p:cNvPr>
          <p:cNvSpPr txBox="1"/>
          <p:nvPr/>
        </p:nvSpPr>
        <p:spPr>
          <a:xfrm>
            <a:off x="6967045" y="3690203"/>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pic>
        <p:nvPicPr>
          <p:cNvPr id="9" name="Picture 8">
            <a:extLst>
              <a:ext uri="{FF2B5EF4-FFF2-40B4-BE49-F238E27FC236}">
                <a16:creationId xmlns:a16="http://schemas.microsoft.com/office/drawing/2014/main" id="{F4FC6294-13DE-40DE-8BF2-B9903381F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2956" y="5510972"/>
            <a:ext cx="2777688" cy="1352681"/>
          </a:xfrm>
          <a:prstGeom prst="rect">
            <a:avLst/>
          </a:prstGeom>
          <a:effectLst>
            <a:outerShdw blurRad="50800" dist="38100" dir="18900000" algn="bl" rotWithShape="0">
              <a:prstClr val="black">
                <a:alpha val="40000"/>
              </a:prstClr>
            </a:outerShdw>
          </a:effectLst>
        </p:spPr>
      </p:pic>
      <p:pic>
        <p:nvPicPr>
          <p:cNvPr id="3" name="Picture 2">
            <a:extLst>
              <a:ext uri="{FF2B5EF4-FFF2-40B4-BE49-F238E27FC236}">
                <a16:creationId xmlns:a16="http://schemas.microsoft.com/office/drawing/2014/main" id="{640CC031-F3AF-41EC-B860-9E47C9CC74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5431" y="5223625"/>
            <a:ext cx="2202994" cy="1634478"/>
          </a:xfrm>
          <a:prstGeom prst="rect">
            <a:avLst/>
          </a:prstGeom>
          <a:effectLst>
            <a:outerShdw blurRad="50800" dist="38100" dir="18900000" algn="bl" rotWithShape="0">
              <a:prstClr val="black">
                <a:alpha val="40000"/>
              </a:prstClr>
            </a:outerShdw>
          </a:effectLst>
        </p:spPr>
      </p:pic>
      <p:pic>
        <p:nvPicPr>
          <p:cNvPr id="7" name="Picture 6">
            <a:extLst>
              <a:ext uri="{FF2B5EF4-FFF2-40B4-BE49-F238E27FC236}">
                <a16:creationId xmlns:a16="http://schemas.microsoft.com/office/drawing/2014/main" id="{7B57613E-99F9-4BB1-90C1-0B6073C758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5604" y="5641848"/>
            <a:ext cx="2298776" cy="1225049"/>
          </a:xfrm>
          <a:prstGeom prst="rect">
            <a:avLst/>
          </a:prstGeom>
          <a:effectLst>
            <a:outerShdw blurRad="50800" dist="38100" dir="18900000" algn="bl" rotWithShape="0">
              <a:prstClr val="black">
                <a:alpha val="40000"/>
              </a:prstClr>
            </a:outerShdw>
          </a:effectLst>
        </p:spPr>
      </p:pic>
      <p:sp>
        <p:nvSpPr>
          <p:cNvPr id="12" name="TextBox 11">
            <a:extLst>
              <a:ext uri="{FF2B5EF4-FFF2-40B4-BE49-F238E27FC236}">
                <a16:creationId xmlns:a16="http://schemas.microsoft.com/office/drawing/2014/main" id="{623F3F5E-BB93-4278-B66A-B469B76B5395}"/>
              </a:ext>
            </a:extLst>
          </p:cNvPr>
          <p:cNvSpPr txBox="1"/>
          <p:nvPr/>
        </p:nvSpPr>
        <p:spPr>
          <a:xfrm>
            <a:off x="6217920" y="320867"/>
            <a:ext cx="2743200" cy="400110"/>
          </a:xfrm>
          <a:prstGeom prst="rect">
            <a:avLst/>
          </a:prstGeom>
          <a:noFill/>
        </p:spPr>
        <p:txBody>
          <a:bodyPr wrap="square" rtlCol="0">
            <a:spAutoFit/>
          </a:bodyPr>
          <a:lstStyle/>
          <a:p>
            <a:pPr algn="ctr"/>
            <a:r>
              <a:rPr lang="en-US" sz="2000" u="sng" dirty="0">
                <a:solidFill>
                  <a:srgbClr val="212121"/>
                </a:solidFill>
                <a:latin typeface="Eras Bold ITC" panose="020B0907030504020204" pitchFamily="34" charset="0"/>
              </a:rPr>
              <a:t>LOREM IPSUM</a:t>
            </a:r>
          </a:p>
        </p:txBody>
      </p:sp>
      <p:sp>
        <p:nvSpPr>
          <p:cNvPr id="20" name="TextBox 19">
            <a:extLst>
              <a:ext uri="{FF2B5EF4-FFF2-40B4-BE49-F238E27FC236}">
                <a16:creationId xmlns:a16="http://schemas.microsoft.com/office/drawing/2014/main" id="{6076C665-504A-4768-932B-0BB1C385EFFD}"/>
              </a:ext>
            </a:extLst>
          </p:cNvPr>
          <p:cNvSpPr txBox="1"/>
          <p:nvPr/>
        </p:nvSpPr>
        <p:spPr>
          <a:xfrm>
            <a:off x="9144000" y="520922"/>
            <a:ext cx="2743200" cy="400110"/>
          </a:xfrm>
          <a:prstGeom prst="rect">
            <a:avLst/>
          </a:prstGeom>
          <a:noFill/>
        </p:spPr>
        <p:txBody>
          <a:bodyPr wrap="square" rtlCol="0">
            <a:spAutoFit/>
          </a:bodyPr>
          <a:lstStyle/>
          <a:p>
            <a:pPr algn="ctr"/>
            <a:r>
              <a:rPr lang="en-US" sz="2000" u="sng" dirty="0">
                <a:solidFill>
                  <a:srgbClr val="212121"/>
                </a:solidFill>
                <a:latin typeface="Eras Bold ITC" panose="020B0907030504020204" pitchFamily="34" charset="0"/>
              </a:rPr>
              <a:t>LOREM IPSUM</a:t>
            </a:r>
          </a:p>
        </p:txBody>
      </p:sp>
      <p:sp>
        <p:nvSpPr>
          <p:cNvPr id="23" name="TextBox 22">
            <a:extLst>
              <a:ext uri="{FF2B5EF4-FFF2-40B4-BE49-F238E27FC236}">
                <a16:creationId xmlns:a16="http://schemas.microsoft.com/office/drawing/2014/main" id="{03676EC9-8E6E-4006-A258-EBC7CAEB3248}"/>
              </a:ext>
            </a:extLst>
          </p:cNvPr>
          <p:cNvSpPr txBox="1"/>
          <p:nvPr/>
        </p:nvSpPr>
        <p:spPr>
          <a:xfrm>
            <a:off x="6123081" y="4094948"/>
            <a:ext cx="2743200" cy="400110"/>
          </a:xfrm>
          <a:prstGeom prst="rect">
            <a:avLst/>
          </a:prstGeom>
          <a:noFill/>
        </p:spPr>
        <p:txBody>
          <a:bodyPr wrap="square" rtlCol="0">
            <a:spAutoFit/>
          </a:bodyPr>
          <a:lstStyle/>
          <a:p>
            <a:pPr algn="ctr"/>
            <a:r>
              <a:rPr lang="en-US" sz="2000" u="sng" dirty="0">
                <a:solidFill>
                  <a:srgbClr val="212121"/>
                </a:solidFill>
                <a:latin typeface="Eras Bold ITC" panose="020B0907030504020204" pitchFamily="34" charset="0"/>
              </a:rPr>
              <a:t>LOREM IPSUM</a:t>
            </a:r>
          </a:p>
        </p:txBody>
      </p:sp>
      <p:sp>
        <p:nvSpPr>
          <p:cNvPr id="26" name="TextBox 25">
            <a:extLst>
              <a:ext uri="{FF2B5EF4-FFF2-40B4-BE49-F238E27FC236}">
                <a16:creationId xmlns:a16="http://schemas.microsoft.com/office/drawing/2014/main" id="{212B9350-BE29-4B6B-B73F-EEED61538265}"/>
              </a:ext>
            </a:extLst>
          </p:cNvPr>
          <p:cNvSpPr txBox="1"/>
          <p:nvPr/>
        </p:nvSpPr>
        <p:spPr>
          <a:xfrm>
            <a:off x="3291840" y="1036235"/>
            <a:ext cx="2743200" cy="400110"/>
          </a:xfrm>
          <a:prstGeom prst="rect">
            <a:avLst/>
          </a:prstGeom>
          <a:noFill/>
        </p:spPr>
        <p:txBody>
          <a:bodyPr wrap="square" rtlCol="0">
            <a:spAutoFit/>
          </a:bodyPr>
          <a:lstStyle/>
          <a:p>
            <a:pPr algn="ctr"/>
            <a:r>
              <a:rPr lang="en-US" sz="2000" u="sng" dirty="0">
                <a:solidFill>
                  <a:srgbClr val="212121"/>
                </a:solidFill>
                <a:latin typeface="Eras Bold ITC" panose="020B0907030504020204" pitchFamily="34" charset="0"/>
              </a:rPr>
              <a:t>LOREM IPSUM</a:t>
            </a:r>
          </a:p>
        </p:txBody>
      </p:sp>
      <p:sp>
        <p:nvSpPr>
          <p:cNvPr id="29" name="TextBox 28">
            <a:extLst>
              <a:ext uri="{FF2B5EF4-FFF2-40B4-BE49-F238E27FC236}">
                <a16:creationId xmlns:a16="http://schemas.microsoft.com/office/drawing/2014/main" id="{D502329B-DE2C-4620-B642-DF75334DFDA4}"/>
              </a:ext>
            </a:extLst>
          </p:cNvPr>
          <p:cNvSpPr txBox="1"/>
          <p:nvPr/>
        </p:nvSpPr>
        <p:spPr>
          <a:xfrm>
            <a:off x="6217920" y="2211664"/>
            <a:ext cx="2743200" cy="400110"/>
          </a:xfrm>
          <a:prstGeom prst="rect">
            <a:avLst/>
          </a:prstGeom>
          <a:noFill/>
        </p:spPr>
        <p:txBody>
          <a:bodyPr wrap="square" rtlCol="0">
            <a:spAutoFit/>
          </a:bodyPr>
          <a:lstStyle/>
          <a:p>
            <a:pPr algn="ctr"/>
            <a:r>
              <a:rPr lang="en-US" sz="2000" u="sng" dirty="0">
                <a:solidFill>
                  <a:srgbClr val="212121"/>
                </a:solidFill>
                <a:latin typeface="Eras Bold ITC" panose="020B0907030504020204" pitchFamily="34" charset="0"/>
              </a:rPr>
              <a:t>LOREM IPSUM</a:t>
            </a:r>
          </a:p>
        </p:txBody>
      </p:sp>
      <p:sp>
        <p:nvSpPr>
          <p:cNvPr id="35" name="TextBox 34">
            <a:extLst>
              <a:ext uri="{FF2B5EF4-FFF2-40B4-BE49-F238E27FC236}">
                <a16:creationId xmlns:a16="http://schemas.microsoft.com/office/drawing/2014/main" id="{6BABF09E-2E25-4883-8897-A10E3BA7B866}"/>
              </a:ext>
            </a:extLst>
          </p:cNvPr>
          <p:cNvSpPr txBox="1"/>
          <p:nvPr/>
        </p:nvSpPr>
        <p:spPr>
          <a:xfrm>
            <a:off x="9144000" y="2611774"/>
            <a:ext cx="2743200" cy="400110"/>
          </a:xfrm>
          <a:prstGeom prst="rect">
            <a:avLst/>
          </a:prstGeom>
          <a:noFill/>
        </p:spPr>
        <p:txBody>
          <a:bodyPr wrap="square" rtlCol="0">
            <a:spAutoFit/>
          </a:bodyPr>
          <a:lstStyle/>
          <a:p>
            <a:pPr algn="ctr"/>
            <a:r>
              <a:rPr lang="en-US" sz="2000" u="sng" dirty="0">
                <a:solidFill>
                  <a:srgbClr val="212121"/>
                </a:solidFill>
                <a:latin typeface="Eras Bold ITC" panose="020B0907030504020204" pitchFamily="34" charset="0"/>
              </a:rPr>
              <a:t>LOREM IPSUM</a:t>
            </a:r>
          </a:p>
        </p:txBody>
      </p:sp>
      <p:sp>
        <p:nvSpPr>
          <p:cNvPr id="38" name="TextBox 37">
            <a:extLst>
              <a:ext uri="{FF2B5EF4-FFF2-40B4-BE49-F238E27FC236}">
                <a16:creationId xmlns:a16="http://schemas.microsoft.com/office/drawing/2014/main" id="{7DAB4594-850C-4CC3-9DEB-E49286C1E98B}"/>
              </a:ext>
            </a:extLst>
          </p:cNvPr>
          <p:cNvSpPr txBox="1"/>
          <p:nvPr/>
        </p:nvSpPr>
        <p:spPr>
          <a:xfrm>
            <a:off x="9144000" y="3837150"/>
            <a:ext cx="2743200" cy="400110"/>
          </a:xfrm>
          <a:prstGeom prst="rect">
            <a:avLst/>
          </a:prstGeom>
          <a:noFill/>
        </p:spPr>
        <p:txBody>
          <a:bodyPr wrap="square" rtlCol="0">
            <a:spAutoFit/>
          </a:bodyPr>
          <a:lstStyle/>
          <a:p>
            <a:pPr algn="ctr"/>
            <a:r>
              <a:rPr lang="en-US" sz="2000" u="sng" dirty="0">
                <a:solidFill>
                  <a:srgbClr val="212121"/>
                </a:solidFill>
                <a:latin typeface="Eras Bold ITC" panose="020B0907030504020204" pitchFamily="34" charset="0"/>
              </a:rPr>
              <a:t>LOREM IPSUM</a:t>
            </a:r>
          </a:p>
        </p:txBody>
      </p:sp>
      <p:sp>
        <p:nvSpPr>
          <p:cNvPr id="41" name="TextBox 40">
            <a:extLst>
              <a:ext uri="{FF2B5EF4-FFF2-40B4-BE49-F238E27FC236}">
                <a16:creationId xmlns:a16="http://schemas.microsoft.com/office/drawing/2014/main" id="{8D5611AA-14CB-47CA-9233-8C6E89CEF4E6}"/>
              </a:ext>
            </a:extLst>
          </p:cNvPr>
          <p:cNvSpPr txBox="1"/>
          <p:nvPr/>
        </p:nvSpPr>
        <p:spPr>
          <a:xfrm>
            <a:off x="3291840" y="2131484"/>
            <a:ext cx="2743200" cy="400110"/>
          </a:xfrm>
          <a:prstGeom prst="rect">
            <a:avLst/>
          </a:prstGeom>
          <a:noFill/>
        </p:spPr>
        <p:txBody>
          <a:bodyPr wrap="square" rtlCol="0">
            <a:spAutoFit/>
          </a:bodyPr>
          <a:lstStyle/>
          <a:p>
            <a:pPr algn="ctr"/>
            <a:r>
              <a:rPr lang="en-US" sz="2000" u="sng" dirty="0">
                <a:solidFill>
                  <a:srgbClr val="212121"/>
                </a:solidFill>
                <a:latin typeface="Eras Bold ITC" panose="020B0907030504020204" pitchFamily="34" charset="0"/>
              </a:rPr>
              <a:t>LOREM IPSUM</a:t>
            </a:r>
          </a:p>
        </p:txBody>
      </p:sp>
      <p:sp>
        <p:nvSpPr>
          <p:cNvPr id="44" name="TextBox 43">
            <a:extLst>
              <a:ext uri="{FF2B5EF4-FFF2-40B4-BE49-F238E27FC236}">
                <a16:creationId xmlns:a16="http://schemas.microsoft.com/office/drawing/2014/main" id="{88C4933F-E8F9-4A73-B8D3-87D494213665}"/>
              </a:ext>
            </a:extLst>
          </p:cNvPr>
          <p:cNvSpPr txBox="1"/>
          <p:nvPr/>
        </p:nvSpPr>
        <p:spPr>
          <a:xfrm>
            <a:off x="365760" y="2348288"/>
            <a:ext cx="2743200" cy="400110"/>
          </a:xfrm>
          <a:prstGeom prst="rect">
            <a:avLst/>
          </a:prstGeom>
          <a:noFill/>
        </p:spPr>
        <p:txBody>
          <a:bodyPr wrap="square" rtlCol="0">
            <a:spAutoFit/>
          </a:bodyPr>
          <a:lstStyle/>
          <a:p>
            <a:pPr algn="ctr"/>
            <a:r>
              <a:rPr lang="en-US" sz="2000" u="sng" dirty="0">
                <a:solidFill>
                  <a:srgbClr val="212121"/>
                </a:solidFill>
                <a:latin typeface="Eras Bold ITC" panose="020B0907030504020204" pitchFamily="34" charset="0"/>
              </a:rPr>
              <a:t>LOREM IPSUM</a:t>
            </a:r>
          </a:p>
        </p:txBody>
      </p:sp>
      <p:sp>
        <p:nvSpPr>
          <p:cNvPr id="47" name="TextBox 46">
            <a:extLst>
              <a:ext uri="{FF2B5EF4-FFF2-40B4-BE49-F238E27FC236}">
                <a16:creationId xmlns:a16="http://schemas.microsoft.com/office/drawing/2014/main" id="{C4B932A7-7ED0-4BBB-AC01-E1C090D8817D}"/>
              </a:ext>
            </a:extLst>
          </p:cNvPr>
          <p:cNvSpPr txBox="1"/>
          <p:nvPr/>
        </p:nvSpPr>
        <p:spPr>
          <a:xfrm>
            <a:off x="365760" y="4100227"/>
            <a:ext cx="2743200" cy="400110"/>
          </a:xfrm>
          <a:prstGeom prst="rect">
            <a:avLst/>
          </a:prstGeom>
          <a:noFill/>
        </p:spPr>
        <p:txBody>
          <a:bodyPr wrap="square" rtlCol="0">
            <a:spAutoFit/>
          </a:bodyPr>
          <a:lstStyle/>
          <a:p>
            <a:pPr algn="ctr"/>
            <a:r>
              <a:rPr lang="en-US" sz="2000" u="sng" dirty="0">
                <a:solidFill>
                  <a:srgbClr val="212121"/>
                </a:solidFill>
                <a:latin typeface="Eras Bold ITC" panose="020B0907030504020204" pitchFamily="34" charset="0"/>
              </a:rPr>
              <a:t>LOREM IPSUM</a:t>
            </a:r>
          </a:p>
        </p:txBody>
      </p:sp>
      <p:cxnSp>
        <p:nvCxnSpPr>
          <p:cNvPr id="66" name="Straight Connector 65">
            <a:extLst>
              <a:ext uri="{FF2B5EF4-FFF2-40B4-BE49-F238E27FC236}">
                <a16:creationId xmlns:a16="http://schemas.microsoft.com/office/drawing/2014/main" id="{D4F99E20-5B71-4665-BE2A-E31A947BE324}"/>
              </a:ext>
            </a:extLst>
          </p:cNvPr>
          <p:cNvCxnSpPr/>
          <p:nvPr/>
        </p:nvCxnSpPr>
        <p:spPr>
          <a:xfrm>
            <a:off x="7515685" y="2704399"/>
            <a:ext cx="0" cy="1188720"/>
          </a:xfrm>
          <a:prstGeom prst="line">
            <a:avLst/>
          </a:prstGeom>
          <a:ln>
            <a:solidFill>
              <a:srgbClr val="212121"/>
            </a:solidFill>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B5C3F177-1638-43AD-9106-5B6153F07E0E}"/>
              </a:ext>
            </a:extLst>
          </p:cNvPr>
          <p:cNvSpPr txBox="1"/>
          <p:nvPr/>
        </p:nvSpPr>
        <p:spPr>
          <a:xfrm>
            <a:off x="8384365" y="2589411"/>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87" name="TextBox 86">
            <a:extLst>
              <a:ext uri="{FF2B5EF4-FFF2-40B4-BE49-F238E27FC236}">
                <a16:creationId xmlns:a16="http://schemas.microsoft.com/office/drawing/2014/main" id="{FCE11785-6236-4D16-8287-03D13396CD47}"/>
              </a:ext>
            </a:extLst>
          </p:cNvPr>
          <p:cNvSpPr txBox="1"/>
          <p:nvPr/>
        </p:nvSpPr>
        <p:spPr>
          <a:xfrm>
            <a:off x="8384365" y="2831943"/>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89" name="TextBox 88">
            <a:extLst>
              <a:ext uri="{FF2B5EF4-FFF2-40B4-BE49-F238E27FC236}">
                <a16:creationId xmlns:a16="http://schemas.microsoft.com/office/drawing/2014/main" id="{3F63B155-D786-42CB-B575-F9E21E42B873}"/>
              </a:ext>
            </a:extLst>
          </p:cNvPr>
          <p:cNvSpPr txBox="1"/>
          <p:nvPr/>
        </p:nvSpPr>
        <p:spPr>
          <a:xfrm>
            <a:off x="7543800" y="3058069"/>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69</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90" name="TextBox 89">
            <a:extLst>
              <a:ext uri="{FF2B5EF4-FFF2-40B4-BE49-F238E27FC236}">
                <a16:creationId xmlns:a16="http://schemas.microsoft.com/office/drawing/2014/main" id="{1664B242-E096-45EA-B46D-EBEC471F0DCA}"/>
              </a:ext>
            </a:extLst>
          </p:cNvPr>
          <p:cNvSpPr txBox="1"/>
          <p:nvPr/>
        </p:nvSpPr>
        <p:spPr>
          <a:xfrm>
            <a:off x="8384365" y="3057847"/>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92" name="TextBox 91">
            <a:extLst>
              <a:ext uri="{FF2B5EF4-FFF2-40B4-BE49-F238E27FC236}">
                <a16:creationId xmlns:a16="http://schemas.microsoft.com/office/drawing/2014/main" id="{9B6586C7-4C1E-4C15-84AB-D156962743CA}"/>
              </a:ext>
            </a:extLst>
          </p:cNvPr>
          <p:cNvSpPr txBox="1"/>
          <p:nvPr/>
        </p:nvSpPr>
        <p:spPr>
          <a:xfrm>
            <a:off x="7543800" y="3274999"/>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70</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93" name="TextBox 92">
            <a:extLst>
              <a:ext uri="{FF2B5EF4-FFF2-40B4-BE49-F238E27FC236}">
                <a16:creationId xmlns:a16="http://schemas.microsoft.com/office/drawing/2014/main" id="{82C48477-F913-4549-81B6-6549E9E4557D}"/>
              </a:ext>
            </a:extLst>
          </p:cNvPr>
          <p:cNvSpPr txBox="1"/>
          <p:nvPr/>
        </p:nvSpPr>
        <p:spPr>
          <a:xfrm>
            <a:off x="8384365" y="3274777"/>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95" name="TextBox 94">
            <a:extLst>
              <a:ext uri="{FF2B5EF4-FFF2-40B4-BE49-F238E27FC236}">
                <a16:creationId xmlns:a16="http://schemas.microsoft.com/office/drawing/2014/main" id="{CC43C3F4-F605-4EA7-B5F9-CD3A397192A9}"/>
              </a:ext>
            </a:extLst>
          </p:cNvPr>
          <p:cNvSpPr txBox="1"/>
          <p:nvPr/>
        </p:nvSpPr>
        <p:spPr>
          <a:xfrm>
            <a:off x="7543800" y="3486600"/>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71</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96" name="TextBox 95">
            <a:extLst>
              <a:ext uri="{FF2B5EF4-FFF2-40B4-BE49-F238E27FC236}">
                <a16:creationId xmlns:a16="http://schemas.microsoft.com/office/drawing/2014/main" id="{15B37238-CAAE-43A4-B84F-BAE478B3260E}"/>
              </a:ext>
            </a:extLst>
          </p:cNvPr>
          <p:cNvSpPr txBox="1"/>
          <p:nvPr/>
        </p:nvSpPr>
        <p:spPr>
          <a:xfrm>
            <a:off x="8384365" y="3486378"/>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98" name="TextBox 97">
            <a:extLst>
              <a:ext uri="{FF2B5EF4-FFF2-40B4-BE49-F238E27FC236}">
                <a16:creationId xmlns:a16="http://schemas.microsoft.com/office/drawing/2014/main" id="{A286F167-FA77-459A-905C-9D2EAAFBE68B}"/>
              </a:ext>
            </a:extLst>
          </p:cNvPr>
          <p:cNvSpPr txBox="1"/>
          <p:nvPr/>
        </p:nvSpPr>
        <p:spPr>
          <a:xfrm>
            <a:off x="7543800" y="3695312"/>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72</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99" name="TextBox 98">
            <a:extLst>
              <a:ext uri="{FF2B5EF4-FFF2-40B4-BE49-F238E27FC236}">
                <a16:creationId xmlns:a16="http://schemas.microsoft.com/office/drawing/2014/main" id="{865A90A0-6CB8-43F5-9E0B-56CA09FE002E}"/>
              </a:ext>
            </a:extLst>
          </p:cNvPr>
          <p:cNvSpPr txBox="1"/>
          <p:nvPr/>
        </p:nvSpPr>
        <p:spPr>
          <a:xfrm>
            <a:off x="8384365" y="3695090"/>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101" name="TextBox 100">
            <a:extLst>
              <a:ext uri="{FF2B5EF4-FFF2-40B4-BE49-F238E27FC236}">
                <a16:creationId xmlns:a16="http://schemas.microsoft.com/office/drawing/2014/main" id="{7970998A-3451-48D7-8289-2E4C59B740B4}"/>
              </a:ext>
            </a:extLst>
          </p:cNvPr>
          <p:cNvSpPr txBox="1"/>
          <p:nvPr/>
        </p:nvSpPr>
        <p:spPr>
          <a:xfrm>
            <a:off x="6146852" y="4483886"/>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73</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104" name="TextBox 103">
            <a:extLst>
              <a:ext uri="{FF2B5EF4-FFF2-40B4-BE49-F238E27FC236}">
                <a16:creationId xmlns:a16="http://schemas.microsoft.com/office/drawing/2014/main" id="{64EC8F73-05A4-4F17-A90A-CF96805F5CDD}"/>
              </a:ext>
            </a:extLst>
          </p:cNvPr>
          <p:cNvSpPr txBox="1"/>
          <p:nvPr/>
        </p:nvSpPr>
        <p:spPr>
          <a:xfrm>
            <a:off x="6146852" y="4726418"/>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74</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105" name="TextBox 104">
            <a:extLst>
              <a:ext uri="{FF2B5EF4-FFF2-40B4-BE49-F238E27FC236}">
                <a16:creationId xmlns:a16="http://schemas.microsoft.com/office/drawing/2014/main" id="{7DE60234-F18E-44EF-A04E-74C29DD63549}"/>
              </a:ext>
            </a:extLst>
          </p:cNvPr>
          <p:cNvSpPr txBox="1"/>
          <p:nvPr/>
        </p:nvSpPr>
        <p:spPr>
          <a:xfrm>
            <a:off x="6987417" y="4726196"/>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107" name="TextBox 106">
            <a:extLst>
              <a:ext uri="{FF2B5EF4-FFF2-40B4-BE49-F238E27FC236}">
                <a16:creationId xmlns:a16="http://schemas.microsoft.com/office/drawing/2014/main" id="{42A61BC4-4FFF-44A3-B18C-103F37B4E93F}"/>
              </a:ext>
            </a:extLst>
          </p:cNvPr>
          <p:cNvSpPr txBox="1"/>
          <p:nvPr/>
        </p:nvSpPr>
        <p:spPr>
          <a:xfrm>
            <a:off x="6146852" y="4940719"/>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75</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108" name="TextBox 107">
            <a:extLst>
              <a:ext uri="{FF2B5EF4-FFF2-40B4-BE49-F238E27FC236}">
                <a16:creationId xmlns:a16="http://schemas.microsoft.com/office/drawing/2014/main" id="{046958AF-C585-48AF-9E3A-6261BCF136F3}"/>
              </a:ext>
            </a:extLst>
          </p:cNvPr>
          <p:cNvSpPr txBox="1"/>
          <p:nvPr/>
        </p:nvSpPr>
        <p:spPr>
          <a:xfrm>
            <a:off x="6987417" y="4940497"/>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110" name="TextBox 109">
            <a:extLst>
              <a:ext uri="{FF2B5EF4-FFF2-40B4-BE49-F238E27FC236}">
                <a16:creationId xmlns:a16="http://schemas.microsoft.com/office/drawing/2014/main" id="{6D7A243B-4D9A-4AAB-9412-1C0376B26F3D}"/>
              </a:ext>
            </a:extLst>
          </p:cNvPr>
          <p:cNvSpPr txBox="1"/>
          <p:nvPr/>
        </p:nvSpPr>
        <p:spPr>
          <a:xfrm>
            <a:off x="6146852" y="5169252"/>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76</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111" name="TextBox 110">
            <a:extLst>
              <a:ext uri="{FF2B5EF4-FFF2-40B4-BE49-F238E27FC236}">
                <a16:creationId xmlns:a16="http://schemas.microsoft.com/office/drawing/2014/main" id="{298DCFA1-59F0-4E90-96AF-3AE37FF657BE}"/>
              </a:ext>
            </a:extLst>
          </p:cNvPr>
          <p:cNvSpPr txBox="1"/>
          <p:nvPr/>
        </p:nvSpPr>
        <p:spPr>
          <a:xfrm>
            <a:off x="6987417" y="5169030"/>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119" name="TextBox 118">
            <a:extLst>
              <a:ext uri="{FF2B5EF4-FFF2-40B4-BE49-F238E27FC236}">
                <a16:creationId xmlns:a16="http://schemas.microsoft.com/office/drawing/2014/main" id="{735033E7-84A6-4543-9E9A-727EC882CF27}"/>
              </a:ext>
            </a:extLst>
          </p:cNvPr>
          <p:cNvSpPr txBox="1"/>
          <p:nvPr/>
        </p:nvSpPr>
        <p:spPr>
          <a:xfrm>
            <a:off x="9144672" y="2984535"/>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93</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122" name="TextBox 121">
            <a:extLst>
              <a:ext uri="{FF2B5EF4-FFF2-40B4-BE49-F238E27FC236}">
                <a16:creationId xmlns:a16="http://schemas.microsoft.com/office/drawing/2014/main" id="{5E10717F-815F-4DE5-8325-1D2F30332044}"/>
              </a:ext>
            </a:extLst>
          </p:cNvPr>
          <p:cNvSpPr txBox="1"/>
          <p:nvPr/>
        </p:nvSpPr>
        <p:spPr>
          <a:xfrm>
            <a:off x="9144672" y="3227067"/>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94</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123" name="TextBox 122">
            <a:extLst>
              <a:ext uri="{FF2B5EF4-FFF2-40B4-BE49-F238E27FC236}">
                <a16:creationId xmlns:a16="http://schemas.microsoft.com/office/drawing/2014/main" id="{CB216C30-9E8A-4432-A8F1-128BBF945DB5}"/>
              </a:ext>
            </a:extLst>
          </p:cNvPr>
          <p:cNvSpPr txBox="1"/>
          <p:nvPr/>
        </p:nvSpPr>
        <p:spPr>
          <a:xfrm>
            <a:off x="9985237" y="3226845"/>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125" name="TextBox 124">
            <a:extLst>
              <a:ext uri="{FF2B5EF4-FFF2-40B4-BE49-F238E27FC236}">
                <a16:creationId xmlns:a16="http://schemas.microsoft.com/office/drawing/2014/main" id="{5A4AB433-AF27-43AE-8596-DB6F91FB8517}"/>
              </a:ext>
            </a:extLst>
          </p:cNvPr>
          <p:cNvSpPr txBox="1"/>
          <p:nvPr/>
        </p:nvSpPr>
        <p:spPr>
          <a:xfrm>
            <a:off x="9144672" y="3452971"/>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95</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126" name="TextBox 125">
            <a:extLst>
              <a:ext uri="{FF2B5EF4-FFF2-40B4-BE49-F238E27FC236}">
                <a16:creationId xmlns:a16="http://schemas.microsoft.com/office/drawing/2014/main" id="{0730B0DD-867A-41FB-928E-22F2D0AC99EC}"/>
              </a:ext>
            </a:extLst>
          </p:cNvPr>
          <p:cNvSpPr txBox="1"/>
          <p:nvPr/>
        </p:nvSpPr>
        <p:spPr>
          <a:xfrm>
            <a:off x="9985237" y="3452749"/>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138" name="TextBox 137">
            <a:extLst>
              <a:ext uri="{FF2B5EF4-FFF2-40B4-BE49-F238E27FC236}">
                <a16:creationId xmlns:a16="http://schemas.microsoft.com/office/drawing/2014/main" id="{0CAAD8CB-CBB4-4483-B756-48255EB96489}"/>
              </a:ext>
            </a:extLst>
          </p:cNvPr>
          <p:cNvSpPr txBox="1"/>
          <p:nvPr/>
        </p:nvSpPr>
        <p:spPr>
          <a:xfrm>
            <a:off x="8328537" y="4467864"/>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140" name="TextBox 139">
            <a:extLst>
              <a:ext uri="{FF2B5EF4-FFF2-40B4-BE49-F238E27FC236}">
                <a16:creationId xmlns:a16="http://schemas.microsoft.com/office/drawing/2014/main" id="{7A18D28F-4441-40B5-B77C-423440577A11}"/>
              </a:ext>
            </a:extLst>
          </p:cNvPr>
          <p:cNvSpPr txBox="1"/>
          <p:nvPr/>
        </p:nvSpPr>
        <p:spPr>
          <a:xfrm>
            <a:off x="7487972" y="4710618"/>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78</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141" name="TextBox 140">
            <a:extLst>
              <a:ext uri="{FF2B5EF4-FFF2-40B4-BE49-F238E27FC236}">
                <a16:creationId xmlns:a16="http://schemas.microsoft.com/office/drawing/2014/main" id="{046978DB-AE36-4E5E-A27E-D545646C07EC}"/>
              </a:ext>
            </a:extLst>
          </p:cNvPr>
          <p:cNvSpPr txBox="1"/>
          <p:nvPr/>
        </p:nvSpPr>
        <p:spPr>
          <a:xfrm>
            <a:off x="8328537" y="4710396"/>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143" name="TextBox 142">
            <a:extLst>
              <a:ext uri="{FF2B5EF4-FFF2-40B4-BE49-F238E27FC236}">
                <a16:creationId xmlns:a16="http://schemas.microsoft.com/office/drawing/2014/main" id="{08BA1AAF-F1E8-4975-95C4-8205E2A6960D}"/>
              </a:ext>
            </a:extLst>
          </p:cNvPr>
          <p:cNvSpPr txBox="1"/>
          <p:nvPr/>
        </p:nvSpPr>
        <p:spPr>
          <a:xfrm>
            <a:off x="7487972" y="4936522"/>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79</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144" name="TextBox 143">
            <a:extLst>
              <a:ext uri="{FF2B5EF4-FFF2-40B4-BE49-F238E27FC236}">
                <a16:creationId xmlns:a16="http://schemas.microsoft.com/office/drawing/2014/main" id="{2686E5CC-DE1F-45BD-9375-A0FF319E4225}"/>
              </a:ext>
            </a:extLst>
          </p:cNvPr>
          <p:cNvSpPr txBox="1"/>
          <p:nvPr/>
        </p:nvSpPr>
        <p:spPr>
          <a:xfrm>
            <a:off x="8328537" y="4936300"/>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146" name="TextBox 145">
            <a:extLst>
              <a:ext uri="{FF2B5EF4-FFF2-40B4-BE49-F238E27FC236}">
                <a16:creationId xmlns:a16="http://schemas.microsoft.com/office/drawing/2014/main" id="{111CB334-6B0D-4EEC-8E93-2976A69232A2}"/>
              </a:ext>
            </a:extLst>
          </p:cNvPr>
          <p:cNvSpPr txBox="1"/>
          <p:nvPr/>
        </p:nvSpPr>
        <p:spPr>
          <a:xfrm>
            <a:off x="7487972" y="5153452"/>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80</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147" name="TextBox 146">
            <a:extLst>
              <a:ext uri="{FF2B5EF4-FFF2-40B4-BE49-F238E27FC236}">
                <a16:creationId xmlns:a16="http://schemas.microsoft.com/office/drawing/2014/main" id="{E5164F34-9685-4CE6-947D-CEC3516B91BD}"/>
              </a:ext>
            </a:extLst>
          </p:cNvPr>
          <p:cNvSpPr txBox="1"/>
          <p:nvPr/>
        </p:nvSpPr>
        <p:spPr>
          <a:xfrm>
            <a:off x="8328537" y="5153230"/>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160" name="TextBox 159">
            <a:extLst>
              <a:ext uri="{FF2B5EF4-FFF2-40B4-BE49-F238E27FC236}">
                <a16:creationId xmlns:a16="http://schemas.microsoft.com/office/drawing/2014/main" id="{28D5235F-2924-4B4B-909F-AA4AA8B57003}"/>
              </a:ext>
            </a:extLst>
          </p:cNvPr>
          <p:cNvSpPr txBox="1"/>
          <p:nvPr/>
        </p:nvSpPr>
        <p:spPr>
          <a:xfrm>
            <a:off x="11369040" y="2977984"/>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157" name="TextBox 156">
            <a:extLst>
              <a:ext uri="{FF2B5EF4-FFF2-40B4-BE49-F238E27FC236}">
                <a16:creationId xmlns:a16="http://schemas.microsoft.com/office/drawing/2014/main" id="{E53F3286-2764-4419-ACFA-C4BC1BF7023B}"/>
              </a:ext>
            </a:extLst>
          </p:cNvPr>
          <p:cNvSpPr txBox="1"/>
          <p:nvPr/>
        </p:nvSpPr>
        <p:spPr>
          <a:xfrm>
            <a:off x="10528475" y="3220738"/>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97</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158" name="TextBox 157">
            <a:extLst>
              <a:ext uri="{FF2B5EF4-FFF2-40B4-BE49-F238E27FC236}">
                <a16:creationId xmlns:a16="http://schemas.microsoft.com/office/drawing/2014/main" id="{162D710C-E19F-422B-9C6F-835EA7F83026}"/>
              </a:ext>
            </a:extLst>
          </p:cNvPr>
          <p:cNvSpPr txBox="1"/>
          <p:nvPr/>
        </p:nvSpPr>
        <p:spPr>
          <a:xfrm>
            <a:off x="11369040" y="3220516"/>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155" name="TextBox 154">
            <a:extLst>
              <a:ext uri="{FF2B5EF4-FFF2-40B4-BE49-F238E27FC236}">
                <a16:creationId xmlns:a16="http://schemas.microsoft.com/office/drawing/2014/main" id="{BF61CDA0-8855-4633-B394-139E2B755595}"/>
              </a:ext>
            </a:extLst>
          </p:cNvPr>
          <p:cNvSpPr txBox="1"/>
          <p:nvPr/>
        </p:nvSpPr>
        <p:spPr>
          <a:xfrm>
            <a:off x="10528475" y="3446642"/>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98</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156" name="TextBox 155">
            <a:extLst>
              <a:ext uri="{FF2B5EF4-FFF2-40B4-BE49-F238E27FC236}">
                <a16:creationId xmlns:a16="http://schemas.microsoft.com/office/drawing/2014/main" id="{F1773CF0-700D-4E49-9B05-F83DD8A7D1EF}"/>
              </a:ext>
            </a:extLst>
          </p:cNvPr>
          <p:cNvSpPr txBox="1"/>
          <p:nvPr/>
        </p:nvSpPr>
        <p:spPr>
          <a:xfrm>
            <a:off x="11369040" y="3446420"/>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cxnSp>
        <p:nvCxnSpPr>
          <p:cNvPr id="163" name="Straight Connector 162">
            <a:extLst>
              <a:ext uri="{FF2B5EF4-FFF2-40B4-BE49-F238E27FC236}">
                <a16:creationId xmlns:a16="http://schemas.microsoft.com/office/drawing/2014/main" id="{C7BEB2CE-16A4-492A-B274-DE1D7F7C6C84}"/>
              </a:ext>
            </a:extLst>
          </p:cNvPr>
          <p:cNvCxnSpPr/>
          <p:nvPr/>
        </p:nvCxnSpPr>
        <p:spPr>
          <a:xfrm>
            <a:off x="7508899" y="4564976"/>
            <a:ext cx="0" cy="777240"/>
          </a:xfrm>
          <a:prstGeom prst="line">
            <a:avLst/>
          </a:prstGeom>
          <a:ln>
            <a:solidFill>
              <a:srgbClr val="21212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49406C43-D392-44CC-AFEA-51EE172C4E17}"/>
              </a:ext>
            </a:extLst>
          </p:cNvPr>
          <p:cNvCxnSpPr/>
          <p:nvPr/>
        </p:nvCxnSpPr>
        <p:spPr>
          <a:xfrm>
            <a:off x="10528475" y="3094613"/>
            <a:ext cx="0" cy="640080"/>
          </a:xfrm>
          <a:prstGeom prst="line">
            <a:avLst/>
          </a:prstGeom>
          <a:ln>
            <a:solidFill>
              <a:srgbClr val="21212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3C8D0AF3-6EC9-45B5-9C1E-47AF2E35FB1D}"/>
              </a:ext>
            </a:extLst>
          </p:cNvPr>
          <p:cNvCxnSpPr/>
          <p:nvPr/>
        </p:nvCxnSpPr>
        <p:spPr>
          <a:xfrm>
            <a:off x="4557996" y="2696916"/>
            <a:ext cx="0" cy="3657600"/>
          </a:xfrm>
          <a:prstGeom prst="line">
            <a:avLst/>
          </a:prstGeom>
          <a:ln>
            <a:solidFill>
              <a:srgbClr val="21212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B11D64C-C12C-468F-A1B5-B2656F366CBA}"/>
              </a:ext>
            </a:extLst>
          </p:cNvPr>
          <p:cNvCxnSpPr/>
          <p:nvPr/>
        </p:nvCxnSpPr>
        <p:spPr>
          <a:xfrm>
            <a:off x="7515685" y="1016804"/>
            <a:ext cx="0" cy="914400"/>
          </a:xfrm>
          <a:prstGeom prst="line">
            <a:avLst/>
          </a:prstGeom>
          <a:ln>
            <a:solidFill>
              <a:srgbClr val="21212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D5AEF681-7C06-48E4-A1E4-A4D3B15C0906}"/>
              </a:ext>
            </a:extLst>
          </p:cNvPr>
          <p:cNvCxnSpPr/>
          <p:nvPr/>
        </p:nvCxnSpPr>
        <p:spPr>
          <a:xfrm>
            <a:off x="10515600" y="1241580"/>
            <a:ext cx="0" cy="1280160"/>
          </a:xfrm>
          <a:prstGeom prst="line">
            <a:avLst/>
          </a:prstGeom>
          <a:ln>
            <a:solidFill>
              <a:srgbClr val="21212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0E38355D-8D82-4B73-ACE6-822324158E4E}"/>
              </a:ext>
            </a:extLst>
          </p:cNvPr>
          <p:cNvCxnSpPr/>
          <p:nvPr/>
        </p:nvCxnSpPr>
        <p:spPr>
          <a:xfrm>
            <a:off x="1756159" y="2820067"/>
            <a:ext cx="0" cy="1097280"/>
          </a:xfrm>
          <a:prstGeom prst="line">
            <a:avLst/>
          </a:prstGeom>
          <a:ln>
            <a:solidFill>
              <a:srgbClr val="21212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481C07EA-BE95-4E86-822C-6B53E06DFB14}"/>
              </a:ext>
            </a:extLst>
          </p:cNvPr>
          <p:cNvCxnSpPr/>
          <p:nvPr/>
        </p:nvCxnSpPr>
        <p:spPr>
          <a:xfrm>
            <a:off x="1751578" y="4590915"/>
            <a:ext cx="0" cy="1645920"/>
          </a:xfrm>
          <a:prstGeom prst="line">
            <a:avLst/>
          </a:prstGeom>
          <a:ln>
            <a:solidFill>
              <a:srgbClr val="21212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455EFC3F-2D85-4AA2-BB9C-FE2830A25629}"/>
              </a:ext>
            </a:extLst>
          </p:cNvPr>
          <p:cNvCxnSpPr/>
          <p:nvPr/>
        </p:nvCxnSpPr>
        <p:spPr>
          <a:xfrm>
            <a:off x="10524744" y="4300282"/>
            <a:ext cx="0" cy="1005840"/>
          </a:xfrm>
          <a:prstGeom prst="line">
            <a:avLst/>
          </a:prstGeom>
          <a:ln>
            <a:solidFill>
              <a:srgbClr val="21212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405702EC-7431-44A7-A5D2-3549A767D563}"/>
              </a:ext>
            </a:extLst>
          </p:cNvPr>
          <p:cNvCxnSpPr/>
          <p:nvPr/>
        </p:nvCxnSpPr>
        <p:spPr>
          <a:xfrm>
            <a:off x="4557996" y="1559138"/>
            <a:ext cx="0" cy="457200"/>
          </a:xfrm>
          <a:prstGeom prst="line">
            <a:avLst/>
          </a:prstGeom>
          <a:ln>
            <a:solidFill>
              <a:srgbClr val="212121"/>
            </a:solidFill>
          </a:ln>
        </p:spPr>
        <p:style>
          <a:lnRef idx="1">
            <a:schemeClr val="accent1"/>
          </a:lnRef>
          <a:fillRef idx="0">
            <a:schemeClr val="accent1"/>
          </a:fillRef>
          <a:effectRef idx="0">
            <a:schemeClr val="accent1"/>
          </a:effectRef>
          <a:fontRef idx="minor">
            <a:schemeClr val="tx1"/>
          </a:fontRef>
        </p:style>
      </p:cxnSp>
      <p:sp>
        <p:nvSpPr>
          <p:cNvPr id="290" name="TextBox 289">
            <a:extLst>
              <a:ext uri="{FF2B5EF4-FFF2-40B4-BE49-F238E27FC236}">
                <a16:creationId xmlns:a16="http://schemas.microsoft.com/office/drawing/2014/main" id="{100C71EC-BBC4-4A82-86F0-7C8AC8A3537E}"/>
              </a:ext>
            </a:extLst>
          </p:cNvPr>
          <p:cNvSpPr txBox="1"/>
          <p:nvPr/>
        </p:nvSpPr>
        <p:spPr>
          <a:xfrm>
            <a:off x="2597751" y="2855882"/>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88" name="TextBox 287">
            <a:extLst>
              <a:ext uri="{FF2B5EF4-FFF2-40B4-BE49-F238E27FC236}">
                <a16:creationId xmlns:a16="http://schemas.microsoft.com/office/drawing/2014/main" id="{8E78475A-B971-440D-8B74-4626A525021B}"/>
              </a:ext>
            </a:extLst>
          </p:cNvPr>
          <p:cNvSpPr txBox="1"/>
          <p:nvPr/>
        </p:nvSpPr>
        <p:spPr>
          <a:xfrm>
            <a:off x="2597751" y="2993042"/>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85" name="TextBox 284">
            <a:extLst>
              <a:ext uri="{FF2B5EF4-FFF2-40B4-BE49-F238E27FC236}">
                <a16:creationId xmlns:a16="http://schemas.microsoft.com/office/drawing/2014/main" id="{E4A3FB48-3516-4423-AFCA-FFAE85BE5B43}"/>
              </a:ext>
            </a:extLst>
          </p:cNvPr>
          <p:cNvSpPr txBox="1"/>
          <p:nvPr/>
        </p:nvSpPr>
        <p:spPr>
          <a:xfrm>
            <a:off x="1757186" y="3130424"/>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13</a:t>
            </a:r>
          </a:p>
        </p:txBody>
      </p:sp>
      <p:sp>
        <p:nvSpPr>
          <p:cNvPr id="286" name="TextBox 285">
            <a:extLst>
              <a:ext uri="{FF2B5EF4-FFF2-40B4-BE49-F238E27FC236}">
                <a16:creationId xmlns:a16="http://schemas.microsoft.com/office/drawing/2014/main" id="{0BE900C2-109C-4CDF-8AB4-E11DC79EC270}"/>
              </a:ext>
            </a:extLst>
          </p:cNvPr>
          <p:cNvSpPr txBox="1"/>
          <p:nvPr/>
        </p:nvSpPr>
        <p:spPr>
          <a:xfrm>
            <a:off x="2597751" y="3130202"/>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83" name="TextBox 282">
            <a:extLst>
              <a:ext uri="{FF2B5EF4-FFF2-40B4-BE49-F238E27FC236}">
                <a16:creationId xmlns:a16="http://schemas.microsoft.com/office/drawing/2014/main" id="{DF67DBC1-4FA2-4C5B-ACD8-EDE1EFEAD237}"/>
              </a:ext>
            </a:extLst>
          </p:cNvPr>
          <p:cNvSpPr txBox="1"/>
          <p:nvPr/>
        </p:nvSpPr>
        <p:spPr>
          <a:xfrm>
            <a:off x="1757186" y="3267584"/>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14</a:t>
            </a:r>
          </a:p>
        </p:txBody>
      </p:sp>
      <p:sp>
        <p:nvSpPr>
          <p:cNvPr id="284" name="TextBox 283">
            <a:extLst>
              <a:ext uri="{FF2B5EF4-FFF2-40B4-BE49-F238E27FC236}">
                <a16:creationId xmlns:a16="http://schemas.microsoft.com/office/drawing/2014/main" id="{AC88F34B-6365-4B6A-BDD3-FBE815995561}"/>
              </a:ext>
            </a:extLst>
          </p:cNvPr>
          <p:cNvSpPr txBox="1"/>
          <p:nvPr/>
        </p:nvSpPr>
        <p:spPr>
          <a:xfrm>
            <a:off x="2597751" y="3267362"/>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81" name="TextBox 280">
            <a:extLst>
              <a:ext uri="{FF2B5EF4-FFF2-40B4-BE49-F238E27FC236}">
                <a16:creationId xmlns:a16="http://schemas.microsoft.com/office/drawing/2014/main" id="{47184BC4-F451-4ECA-B9D9-0E1006DF5496}"/>
              </a:ext>
            </a:extLst>
          </p:cNvPr>
          <p:cNvSpPr txBox="1"/>
          <p:nvPr/>
        </p:nvSpPr>
        <p:spPr>
          <a:xfrm>
            <a:off x="1757186" y="3404744"/>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15</a:t>
            </a:r>
          </a:p>
        </p:txBody>
      </p:sp>
      <p:sp>
        <p:nvSpPr>
          <p:cNvPr id="282" name="TextBox 281">
            <a:extLst>
              <a:ext uri="{FF2B5EF4-FFF2-40B4-BE49-F238E27FC236}">
                <a16:creationId xmlns:a16="http://schemas.microsoft.com/office/drawing/2014/main" id="{7E815916-2826-4908-924B-CB032ABB1233}"/>
              </a:ext>
            </a:extLst>
          </p:cNvPr>
          <p:cNvSpPr txBox="1"/>
          <p:nvPr/>
        </p:nvSpPr>
        <p:spPr>
          <a:xfrm>
            <a:off x="2597751" y="3404522"/>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79" name="TextBox 278">
            <a:extLst>
              <a:ext uri="{FF2B5EF4-FFF2-40B4-BE49-F238E27FC236}">
                <a16:creationId xmlns:a16="http://schemas.microsoft.com/office/drawing/2014/main" id="{EB9146DD-589E-449A-AAF7-8E327C42757A}"/>
              </a:ext>
            </a:extLst>
          </p:cNvPr>
          <p:cNvSpPr txBox="1"/>
          <p:nvPr/>
        </p:nvSpPr>
        <p:spPr>
          <a:xfrm>
            <a:off x="1757186" y="3541904"/>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16</a:t>
            </a:r>
          </a:p>
        </p:txBody>
      </p:sp>
      <p:sp>
        <p:nvSpPr>
          <p:cNvPr id="280" name="TextBox 279">
            <a:extLst>
              <a:ext uri="{FF2B5EF4-FFF2-40B4-BE49-F238E27FC236}">
                <a16:creationId xmlns:a16="http://schemas.microsoft.com/office/drawing/2014/main" id="{BE1CB2EE-DB57-41E5-8FAD-4E8F2A9D8D57}"/>
              </a:ext>
            </a:extLst>
          </p:cNvPr>
          <p:cNvSpPr txBox="1"/>
          <p:nvPr/>
        </p:nvSpPr>
        <p:spPr>
          <a:xfrm>
            <a:off x="2597751" y="3541682"/>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77" name="TextBox 276">
            <a:extLst>
              <a:ext uri="{FF2B5EF4-FFF2-40B4-BE49-F238E27FC236}">
                <a16:creationId xmlns:a16="http://schemas.microsoft.com/office/drawing/2014/main" id="{FE10D1D2-677E-4C79-9514-E4112D89A5F1}"/>
              </a:ext>
            </a:extLst>
          </p:cNvPr>
          <p:cNvSpPr txBox="1"/>
          <p:nvPr/>
        </p:nvSpPr>
        <p:spPr>
          <a:xfrm>
            <a:off x="1757186" y="3679064"/>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17</a:t>
            </a:r>
          </a:p>
        </p:txBody>
      </p:sp>
      <p:sp>
        <p:nvSpPr>
          <p:cNvPr id="278" name="TextBox 277">
            <a:extLst>
              <a:ext uri="{FF2B5EF4-FFF2-40B4-BE49-F238E27FC236}">
                <a16:creationId xmlns:a16="http://schemas.microsoft.com/office/drawing/2014/main" id="{36DA99D1-B034-4EE1-B0ED-561176D2E6DB}"/>
              </a:ext>
            </a:extLst>
          </p:cNvPr>
          <p:cNvSpPr txBox="1"/>
          <p:nvPr/>
        </p:nvSpPr>
        <p:spPr>
          <a:xfrm>
            <a:off x="2597751" y="3678842"/>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294" name="TextBox 293">
            <a:extLst>
              <a:ext uri="{FF2B5EF4-FFF2-40B4-BE49-F238E27FC236}">
                <a16:creationId xmlns:a16="http://schemas.microsoft.com/office/drawing/2014/main" id="{491892F5-A101-4816-A119-F25A2ECBCC4F}"/>
              </a:ext>
            </a:extLst>
          </p:cNvPr>
          <p:cNvSpPr txBox="1"/>
          <p:nvPr/>
        </p:nvSpPr>
        <p:spPr>
          <a:xfrm>
            <a:off x="1755648" y="3813270"/>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18</a:t>
            </a:r>
          </a:p>
        </p:txBody>
      </p:sp>
      <p:sp>
        <p:nvSpPr>
          <p:cNvPr id="295" name="TextBox 294">
            <a:extLst>
              <a:ext uri="{FF2B5EF4-FFF2-40B4-BE49-F238E27FC236}">
                <a16:creationId xmlns:a16="http://schemas.microsoft.com/office/drawing/2014/main" id="{FCE3A089-D817-49FD-83EA-4032B76642A4}"/>
              </a:ext>
            </a:extLst>
          </p:cNvPr>
          <p:cNvSpPr txBox="1"/>
          <p:nvPr/>
        </p:nvSpPr>
        <p:spPr>
          <a:xfrm>
            <a:off x="2596213" y="3813048"/>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29" name="TextBox 328">
            <a:extLst>
              <a:ext uri="{FF2B5EF4-FFF2-40B4-BE49-F238E27FC236}">
                <a16:creationId xmlns:a16="http://schemas.microsoft.com/office/drawing/2014/main" id="{69F6CB79-EBD8-4848-9150-DA6D7F2D1576}"/>
              </a:ext>
            </a:extLst>
          </p:cNvPr>
          <p:cNvSpPr txBox="1"/>
          <p:nvPr/>
        </p:nvSpPr>
        <p:spPr>
          <a:xfrm>
            <a:off x="389591" y="4940343"/>
            <a:ext cx="1499616" cy="484748"/>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20</a:t>
            </a:r>
          </a:p>
          <a:p>
            <a:r>
              <a:rPr lang="en-US" sz="600" i="1" dirty="0">
                <a:solidFill>
                  <a:srgbClr val="212121"/>
                </a:solidFill>
                <a:latin typeface="Century Gothic" panose="020B0502020202020204" pitchFamily="34" charset="0"/>
              </a:rPr>
              <a:t>Lorem ipsum dolor sit amet, consectetur adipiscing elit Lorem ipsum dolor sit amet.</a:t>
            </a:r>
            <a:endParaRPr lang="en-US" sz="600" b="1" dirty="0">
              <a:solidFill>
                <a:srgbClr val="212121"/>
              </a:solidFill>
              <a:latin typeface="Eras Medium ITC" panose="020B0602030504020804" pitchFamily="34" charset="0"/>
            </a:endParaRPr>
          </a:p>
        </p:txBody>
      </p:sp>
      <p:sp>
        <p:nvSpPr>
          <p:cNvPr id="330" name="TextBox 329">
            <a:extLst>
              <a:ext uri="{FF2B5EF4-FFF2-40B4-BE49-F238E27FC236}">
                <a16:creationId xmlns:a16="http://schemas.microsoft.com/office/drawing/2014/main" id="{0F381FB2-FFB0-4A8C-8B80-35FD0F862297}"/>
              </a:ext>
            </a:extLst>
          </p:cNvPr>
          <p:cNvSpPr txBox="1"/>
          <p:nvPr/>
        </p:nvSpPr>
        <p:spPr>
          <a:xfrm>
            <a:off x="1234440" y="4939796"/>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35" name="TextBox 334">
            <a:extLst>
              <a:ext uri="{FF2B5EF4-FFF2-40B4-BE49-F238E27FC236}">
                <a16:creationId xmlns:a16="http://schemas.microsoft.com/office/drawing/2014/main" id="{B7229BF0-BBEE-4CF5-BC5D-E279ED7C0CFF}"/>
              </a:ext>
            </a:extLst>
          </p:cNvPr>
          <p:cNvSpPr txBox="1"/>
          <p:nvPr/>
        </p:nvSpPr>
        <p:spPr>
          <a:xfrm>
            <a:off x="393192" y="5866530"/>
            <a:ext cx="1499616" cy="484748"/>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22</a:t>
            </a:r>
          </a:p>
          <a:p>
            <a:r>
              <a:rPr lang="en-US" sz="600" i="1" dirty="0">
                <a:solidFill>
                  <a:srgbClr val="212121"/>
                </a:solidFill>
                <a:latin typeface="Century Gothic" panose="020B0502020202020204" pitchFamily="34" charset="0"/>
              </a:rPr>
              <a:t>Lorem ipsum dolor sit amet, consectetur adipiscing elit Lorem ipsum dolor sit amet.</a:t>
            </a:r>
            <a:endParaRPr lang="en-US" sz="600" b="1" dirty="0">
              <a:solidFill>
                <a:srgbClr val="212121"/>
              </a:solidFill>
              <a:latin typeface="Eras Medium ITC" panose="020B0602030504020804" pitchFamily="34" charset="0"/>
            </a:endParaRPr>
          </a:p>
        </p:txBody>
      </p:sp>
      <p:sp>
        <p:nvSpPr>
          <p:cNvPr id="336" name="TextBox 335">
            <a:extLst>
              <a:ext uri="{FF2B5EF4-FFF2-40B4-BE49-F238E27FC236}">
                <a16:creationId xmlns:a16="http://schemas.microsoft.com/office/drawing/2014/main" id="{45DC5720-892B-4CB5-83E3-9AF7CCF2E808}"/>
              </a:ext>
            </a:extLst>
          </p:cNvPr>
          <p:cNvSpPr txBox="1"/>
          <p:nvPr/>
        </p:nvSpPr>
        <p:spPr>
          <a:xfrm>
            <a:off x="1234440" y="5865983"/>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41" name="TextBox 340">
            <a:extLst>
              <a:ext uri="{FF2B5EF4-FFF2-40B4-BE49-F238E27FC236}">
                <a16:creationId xmlns:a16="http://schemas.microsoft.com/office/drawing/2014/main" id="{A482F1C3-0A30-40AA-B059-E26A38F28735}"/>
              </a:ext>
            </a:extLst>
          </p:cNvPr>
          <p:cNvSpPr txBox="1"/>
          <p:nvPr/>
        </p:nvSpPr>
        <p:spPr>
          <a:xfrm>
            <a:off x="1755039" y="5152637"/>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25</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342" name="TextBox 341">
            <a:extLst>
              <a:ext uri="{FF2B5EF4-FFF2-40B4-BE49-F238E27FC236}">
                <a16:creationId xmlns:a16="http://schemas.microsoft.com/office/drawing/2014/main" id="{4E50A785-3A00-41B9-97D3-AC94B0C7EDC4}"/>
              </a:ext>
            </a:extLst>
          </p:cNvPr>
          <p:cNvSpPr txBox="1"/>
          <p:nvPr/>
        </p:nvSpPr>
        <p:spPr>
          <a:xfrm>
            <a:off x="2569464" y="5152415"/>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44" name="TextBox 343">
            <a:extLst>
              <a:ext uri="{FF2B5EF4-FFF2-40B4-BE49-F238E27FC236}">
                <a16:creationId xmlns:a16="http://schemas.microsoft.com/office/drawing/2014/main" id="{57397DA7-70FB-487D-A73F-B2CD27960490}"/>
              </a:ext>
            </a:extLst>
          </p:cNvPr>
          <p:cNvSpPr txBox="1"/>
          <p:nvPr/>
        </p:nvSpPr>
        <p:spPr>
          <a:xfrm>
            <a:off x="1751578" y="6055997"/>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28</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345" name="TextBox 344">
            <a:extLst>
              <a:ext uri="{FF2B5EF4-FFF2-40B4-BE49-F238E27FC236}">
                <a16:creationId xmlns:a16="http://schemas.microsoft.com/office/drawing/2014/main" id="{E8F020B5-3F7B-419A-A7CF-3C96EFD68F28}"/>
              </a:ext>
            </a:extLst>
          </p:cNvPr>
          <p:cNvSpPr txBox="1"/>
          <p:nvPr/>
        </p:nvSpPr>
        <p:spPr>
          <a:xfrm>
            <a:off x="2569464" y="6055775"/>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53" name="TextBox 352">
            <a:extLst>
              <a:ext uri="{FF2B5EF4-FFF2-40B4-BE49-F238E27FC236}">
                <a16:creationId xmlns:a16="http://schemas.microsoft.com/office/drawing/2014/main" id="{79012D8C-A2B3-478D-B3F5-1B5EC5425A63}"/>
              </a:ext>
            </a:extLst>
          </p:cNvPr>
          <p:cNvSpPr txBox="1"/>
          <p:nvPr/>
        </p:nvSpPr>
        <p:spPr>
          <a:xfrm>
            <a:off x="9327989" y="870813"/>
            <a:ext cx="2375222" cy="307777"/>
          </a:xfrm>
          <a:prstGeom prst="rect">
            <a:avLst/>
          </a:prstGeom>
          <a:noFill/>
        </p:spPr>
        <p:txBody>
          <a:bodyPr wrap="square" rtlCol="0">
            <a:spAutoFit/>
          </a:bodyPr>
          <a:lstStyle/>
          <a:p>
            <a:pPr algn="ctr"/>
            <a:r>
              <a:rPr lang="en-US" sz="700" dirty="0">
                <a:solidFill>
                  <a:srgbClr val="212121"/>
                </a:solidFill>
                <a:latin typeface="Century Gothic" panose="020B0502020202020204" pitchFamily="34" charset="0"/>
              </a:rPr>
              <a:t>Lorem ipsum dolor sit amet, consectetur adipiscing elit Lorem ipsum dolor sit amet.</a:t>
            </a:r>
            <a:endParaRPr lang="en-US" sz="700" b="1" dirty="0">
              <a:solidFill>
                <a:srgbClr val="212121"/>
              </a:solidFill>
              <a:latin typeface="Eras Medium ITC" panose="020B0602030504020804" pitchFamily="34" charset="0"/>
            </a:endParaRPr>
          </a:p>
        </p:txBody>
      </p:sp>
      <p:sp>
        <p:nvSpPr>
          <p:cNvPr id="354" name="TextBox 353">
            <a:extLst>
              <a:ext uri="{FF2B5EF4-FFF2-40B4-BE49-F238E27FC236}">
                <a16:creationId xmlns:a16="http://schemas.microsoft.com/office/drawing/2014/main" id="{693A6139-7BBC-4F7C-8660-6DBB0B52675A}"/>
              </a:ext>
            </a:extLst>
          </p:cNvPr>
          <p:cNvSpPr txBox="1"/>
          <p:nvPr/>
        </p:nvSpPr>
        <p:spPr>
          <a:xfrm>
            <a:off x="3475829" y="1373458"/>
            <a:ext cx="2375222" cy="200055"/>
          </a:xfrm>
          <a:prstGeom prst="rect">
            <a:avLst/>
          </a:prstGeom>
          <a:noFill/>
        </p:spPr>
        <p:txBody>
          <a:bodyPr wrap="square" rtlCol="0">
            <a:spAutoFit/>
          </a:bodyPr>
          <a:lstStyle/>
          <a:p>
            <a:pPr algn="ctr"/>
            <a:r>
              <a:rPr lang="en-US" sz="700" dirty="0">
                <a:solidFill>
                  <a:srgbClr val="212121"/>
                </a:solidFill>
                <a:latin typeface="Century Gothic" panose="020B0502020202020204" pitchFamily="34" charset="0"/>
              </a:rPr>
              <a:t>Lorem ipsum dolor sit amet, consectetur adipi.</a:t>
            </a:r>
            <a:endParaRPr lang="en-US" sz="700" b="1" dirty="0">
              <a:solidFill>
                <a:srgbClr val="212121"/>
              </a:solidFill>
              <a:latin typeface="Eras Medium ITC" panose="020B0602030504020804" pitchFamily="34" charset="0"/>
            </a:endParaRPr>
          </a:p>
        </p:txBody>
      </p:sp>
      <p:sp>
        <p:nvSpPr>
          <p:cNvPr id="355" name="TextBox 354">
            <a:extLst>
              <a:ext uri="{FF2B5EF4-FFF2-40B4-BE49-F238E27FC236}">
                <a16:creationId xmlns:a16="http://schemas.microsoft.com/office/drawing/2014/main" id="{AC0ED9B5-B522-4651-9A36-9EEE3035082E}"/>
              </a:ext>
            </a:extLst>
          </p:cNvPr>
          <p:cNvSpPr txBox="1"/>
          <p:nvPr/>
        </p:nvSpPr>
        <p:spPr>
          <a:xfrm>
            <a:off x="6380224" y="647913"/>
            <a:ext cx="2237692" cy="307777"/>
          </a:xfrm>
          <a:prstGeom prst="rect">
            <a:avLst/>
          </a:prstGeom>
          <a:noFill/>
        </p:spPr>
        <p:txBody>
          <a:bodyPr wrap="square" rtlCol="0">
            <a:spAutoFit/>
          </a:bodyPr>
          <a:lstStyle/>
          <a:p>
            <a:pPr algn="ctr"/>
            <a:r>
              <a:rPr lang="en-US" sz="700" dirty="0">
                <a:solidFill>
                  <a:srgbClr val="212121"/>
                </a:solidFill>
                <a:latin typeface="Century Gothic" panose="020B0502020202020204" pitchFamily="34" charset="0"/>
              </a:rPr>
              <a:t>Lorem ipsum dolor sit amet, consectetur adipiscing elit Lorem ipsum</a:t>
            </a:r>
            <a:endParaRPr lang="en-US" sz="700" b="1" dirty="0">
              <a:solidFill>
                <a:srgbClr val="212121"/>
              </a:solidFill>
              <a:latin typeface="Eras Medium ITC" panose="020B0602030504020804" pitchFamily="34" charset="0"/>
            </a:endParaRPr>
          </a:p>
        </p:txBody>
      </p:sp>
      <p:sp>
        <p:nvSpPr>
          <p:cNvPr id="371" name="TextBox 370">
            <a:extLst>
              <a:ext uri="{FF2B5EF4-FFF2-40B4-BE49-F238E27FC236}">
                <a16:creationId xmlns:a16="http://schemas.microsoft.com/office/drawing/2014/main" id="{92AB54DC-3CAB-4112-BA18-D636C903C633}"/>
              </a:ext>
            </a:extLst>
          </p:cNvPr>
          <p:cNvSpPr txBox="1"/>
          <p:nvPr/>
        </p:nvSpPr>
        <p:spPr>
          <a:xfrm>
            <a:off x="9144000" y="1380101"/>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82</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372" name="TextBox 371">
            <a:extLst>
              <a:ext uri="{FF2B5EF4-FFF2-40B4-BE49-F238E27FC236}">
                <a16:creationId xmlns:a16="http://schemas.microsoft.com/office/drawing/2014/main" id="{DA19B3FA-1276-4CCA-8AC0-B7625E11B7B9}"/>
              </a:ext>
            </a:extLst>
          </p:cNvPr>
          <p:cNvSpPr txBox="1"/>
          <p:nvPr/>
        </p:nvSpPr>
        <p:spPr>
          <a:xfrm>
            <a:off x="9984565" y="1379879"/>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69" name="TextBox 368">
            <a:extLst>
              <a:ext uri="{FF2B5EF4-FFF2-40B4-BE49-F238E27FC236}">
                <a16:creationId xmlns:a16="http://schemas.microsoft.com/office/drawing/2014/main" id="{4264CC01-CBA8-4D81-9D5B-828FC448D596}"/>
              </a:ext>
            </a:extLst>
          </p:cNvPr>
          <p:cNvSpPr txBox="1"/>
          <p:nvPr/>
        </p:nvSpPr>
        <p:spPr>
          <a:xfrm>
            <a:off x="9144000" y="1606005"/>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83</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370" name="TextBox 369">
            <a:extLst>
              <a:ext uri="{FF2B5EF4-FFF2-40B4-BE49-F238E27FC236}">
                <a16:creationId xmlns:a16="http://schemas.microsoft.com/office/drawing/2014/main" id="{ECAA645A-F1EC-42D1-869D-68BFB4126F5D}"/>
              </a:ext>
            </a:extLst>
          </p:cNvPr>
          <p:cNvSpPr txBox="1"/>
          <p:nvPr/>
        </p:nvSpPr>
        <p:spPr>
          <a:xfrm>
            <a:off x="9984565" y="1605783"/>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67" name="TextBox 366">
            <a:extLst>
              <a:ext uri="{FF2B5EF4-FFF2-40B4-BE49-F238E27FC236}">
                <a16:creationId xmlns:a16="http://schemas.microsoft.com/office/drawing/2014/main" id="{00C48C8B-EBEA-4470-9CBA-6DA4ADAD1D13}"/>
              </a:ext>
            </a:extLst>
          </p:cNvPr>
          <p:cNvSpPr txBox="1"/>
          <p:nvPr/>
        </p:nvSpPr>
        <p:spPr>
          <a:xfrm>
            <a:off x="9144000" y="1822935"/>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84</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368" name="TextBox 367">
            <a:extLst>
              <a:ext uri="{FF2B5EF4-FFF2-40B4-BE49-F238E27FC236}">
                <a16:creationId xmlns:a16="http://schemas.microsoft.com/office/drawing/2014/main" id="{8A2C247A-0EC6-4D6C-AFCF-232AA0A964DA}"/>
              </a:ext>
            </a:extLst>
          </p:cNvPr>
          <p:cNvSpPr txBox="1"/>
          <p:nvPr/>
        </p:nvSpPr>
        <p:spPr>
          <a:xfrm>
            <a:off x="9984565" y="1822713"/>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65" name="TextBox 364">
            <a:extLst>
              <a:ext uri="{FF2B5EF4-FFF2-40B4-BE49-F238E27FC236}">
                <a16:creationId xmlns:a16="http://schemas.microsoft.com/office/drawing/2014/main" id="{A63F468C-0817-4318-A951-C3C3DC9279AC}"/>
              </a:ext>
            </a:extLst>
          </p:cNvPr>
          <p:cNvSpPr txBox="1"/>
          <p:nvPr/>
        </p:nvSpPr>
        <p:spPr>
          <a:xfrm>
            <a:off x="9144000" y="2034536"/>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85</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366" name="TextBox 365">
            <a:extLst>
              <a:ext uri="{FF2B5EF4-FFF2-40B4-BE49-F238E27FC236}">
                <a16:creationId xmlns:a16="http://schemas.microsoft.com/office/drawing/2014/main" id="{33046329-2353-422A-86BB-8EB021791669}"/>
              </a:ext>
            </a:extLst>
          </p:cNvPr>
          <p:cNvSpPr txBox="1"/>
          <p:nvPr/>
        </p:nvSpPr>
        <p:spPr>
          <a:xfrm>
            <a:off x="9984565" y="2034314"/>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63" name="TextBox 362">
            <a:extLst>
              <a:ext uri="{FF2B5EF4-FFF2-40B4-BE49-F238E27FC236}">
                <a16:creationId xmlns:a16="http://schemas.microsoft.com/office/drawing/2014/main" id="{9F222668-F997-42A2-AE81-8C6F1D9C7CF1}"/>
              </a:ext>
            </a:extLst>
          </p:cNvPr>
          <p:cNvSpPr txBox="1"/>
          <p:nvPr/>
        </p:nvSpPr>
        <p:spPr>
          <a:xfrm>
            <a:off x="9144000" y="2243248"/>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86</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364" name="TextBox 363">
            <a:extLst>
              <a:ext uri="{FF2B5EF4-FFF2-40B4-BE49-F238E27FC236}">
                <a16:creationId xmlns:a16="http://schemas.microsoft.com/office/drawing/2014/main" id="{B54E09F5-2261-439B-BBBB-DFC292C814D9}"/>
              </a:ext>
            </a:extLst>
          </p:cNvPr>
          <p:cNvSpPr txBox="1"/>
          <p:nvPr/>
        </p:nvSpPr>
        <p:spPr>
          <a:xfrm>
            <a:off x="9984565" y="2243026"/>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93" name="TextBox 392">
            <a:extLst>
              <a:ext uri="{FF2B5EF4-FFF2-40B4-BE49-F238E27FC236}">
                <a16:creationId xmlns:a16="http://schemas.microsoft.com/office/drawing/2014/main" id="{FA502141-269B-4360-862D-DF7C43462B93}"/>
              </a:ext>
            </a:extLst>
          </p:cNvPr>
          <p:cNvSpPr txBox="1"/>
          <p:nvPr/>
        </p:nvSpPr>
        <p:spPr>
          <a:xfrm>
            <a:off x="11365309" y="1150826"/>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90" name="TextBox 389">
            <a:extLst>
              <a:ext uri="{FF2B5EF4-FFF2-40B4-BE49-F238E27FC236}">
                <a16:creationId xmlns:a16="http://schemas.microsoft.com/office/drawing/2014/main" id="{0A381871-F07C-4F53-A438-E82A5100BD5D}"/>
              </a:ext>
            </a:extLst>
          </p:cNvPr>
          <p:cNvSpPr txBox="1"/>
          <p:nvPr/>
        </p:nvSpPr>
        <p:spPr>
          <a:xfrm>
            <a:off x="10524744" y="1393580"/>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88</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391" name="TextBox 390">
            <a:extLst>
              <a:ext uri="{FF2B5EF4-FFF2-40B4-BE49-F238E27FC236}">
                <a16:creationId xmlns:a16="http://schemas.microsoft.com/office/drawing/2014/main" id="{06CD053B-EFA8-4A0D-B97C-F38640E848FB}"/>
              </a:ext>
            </a:extLst>
          </p:cNvPr>
          <p:cNvSpPr txBox="1"/>
          <p:nvPr/>
        </p:nvSpPr>
        <p:spPr>
          <a:xfrm>
            <a:off x="11365309" y="1393358"/>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88" name="TextBox 387">
            <a:extLst>
              <a:ext uri="{FF2B5EF4-FFF2-40B4-BE49-F238E27FC236}">
                <a16:creationId xmlns:a16="http://schemas.microsoft.com/office/drawing/2014/main" id="{9804BCBB-5B5E-4930-81AC-50DF20FC9FE8}"/>
              </a:ext>
            </a:extLst>
          </p:cNvPr>
          <p:cNvSpPr txBox="1"/>
          <p:nvPr/>
        </p:nvSpPr>
        <p:spPr>
          <a:xfrm>
            <a:off x="10524744" y="1619484"/>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89</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389" name="TextBox 388">
            <a:extLst>
              <a:ext uri="{FF2B5EF4-FFF2-40B4-BE49-F238E27FC236}">
                <a16:creationId xmlns:a16="http://schemas.microsoft.com/office/drawing/2014/main" id="{3821CF0A-7C89-422A-B91E-9F35A27FCEC8}"/>
              </a:ext>
            </a:extLst>
          </p:cNvPr>
          <p:cNvSpPr txBox="1"/>
          <p:nvPr/>
        </p:nvSpPr>
        <p:spPr>
          <a:xfrm>
            <a:off x="11365309" y="1619262"/>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86" name="TextBox 385">
            <a:extLst>
              <a:ext uri="{FF2B5EF4-FFF2-40B4-BE49-F238E27FC236}">
                <a16:creationId xmlns:a16="http://schemas.microsoft.com/office/drawing/2014/main" id="{4E207706-A1CE-4218-95D2-A14984168536}"/>
              </a:ext>
            </a:extLst>
          </p:cNvPr>
          <p:cNvSpPr txBox="1"/>
          <p:nvPr/>
        </p:nvSpPr>
        <p:spPr>
          <a:xfrm>
            <a:off x="10524744" y="1836414"/>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90</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387" name="TextBox 386">
            <a:extLst>
              <a:ext uri="{FF2B5EF4-FFF2-40B4-BE49-F238E27FC236}">
                <a16:creationId xmlns:a16="http://schemas.microsoft.com/office/drawing/2014/main" id="{1F2964F0-96BA-46A8-9628-71A756C7EA77}"/>
              </a:ext>
            </a:extLst>
          </p:cNvPr>
          <p:cNvSpPr txBox="1"/>
          <p:nvPr/>
        </p:nvSpPr>
        <p:spPr>
          <a:xfrm>
            <a:off x="11365309" y="1836192"/>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84" name="TextBox 383">
            <a:extLst>
              <a:ext uri="{FF2B5EF4-FFF2-40B4-BE49-F238E27FC236}">
                <a16:creationId xmlns:a16="http://schemas.microsoft.com/office/drawing/2014/main" id="{A75D5A6D-2E9F-4CC3-846B-05847E3FB48A}"/>
              </a:ext>
            </a:extLst>
          </p:cNvPr>
          <p:cNvSpPr txBox="1"/>
          <p:nvPr/>
        </p:nvSpPr>
        <p:spPr>
          <a:xfrm>
            <a:off x="10524744" y="2048015"/>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91</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385" name="TextBox 384">
            <a:extLst>
              <a:ext uri="{FF2B5EF4-FFF2-40B4-BE49-F238E27FC236}">
                <a16:creationId xmlns:a16="http://schemas.microsoft.com/office/drawing/2014/main" id="{44603C7B-5BDB-41E3-AC06-D0CF2856BF40}"/>
              </a:ext>
            </a:extLst>
          </p:cNvPr>
          <p:cNvSpPr txBox="1"/>
          <p:nvPr/>
        </p:nvSpPr>
        <p:spPr>
          <a:xfrm>
            <a:off x="11365309" y="2047793"/>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82" name="TextBox 381">
            <a:extLst>
              <a:ext uri="{FF2B5EF4-FFF2-40B4-BE49-F238E27FC236}">
                <a16:creationId xmlns:a16="http://schemas.microsoft.com/office/drawing/2014/main" id="{16719CA8-6281-43C1-A8E3-6B98DDBC1244}"/>
              </a:ext>
            </a:extLst>
          </p:cNvPr>
          <p:cNvSpPr txBox="1"/>
          <p:nvPr/>
        </p:nvSpPr>
        <p:spPr>
          <a:xfrm>
            <a:off x="10524744" y="2256727"/>
            <a:ext cx="1499239" cy="307777"/>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92</a:t>
            </a:r>
          </a:p>
          <a:p>
            <a:r>
              <a:rPr lang="en-US" sz="600" dirty="0">
                <a:solidFill>
                  <a:srgbClr val="212121"/>
                </a:solidFill>
                <a:latin typeface="Eras Medium ITC" panose="020B0602030504020804" pitchFamily="34" charset="0"/>
              </a:rPr>
              <a:t>Lorem ipsum dolor sit amet.</a:t>
            </a:r>
            <a:endParaRPr lang="en-US" sz="600" b="1" dirty="0">
              <a:solidFill>
                <a:srgbClr val="212121"/>
              </a:solidFill>
              <a:latin typeface="Eras Medium ITC" panose="020B0602030504020804" pitchFamily="34" charset="0"/>
            </a:endParaRPr>
          </a:p>
        </p:txBody>
      </p:sp>
      <p:sp>
        <p:nvSpPr>
          <p:cNvPr id="383" name="TextBox 382">
            <a:extLst>
              <a:ext uri="{FF2B5EF4-FFF2-40B4-BE49-F238E27FC236}">
                <a16:creationId xmlns:a16="http://schemas.microsoft.com/office/drawing/2014/main" id="{DF80070B-680F-4186-A161-21CE664D0365}"/>
              </a:ext>
            </a:extLst>
          </p:cNvPr>
          <p:cNvSpPr txBox="1"/>
          <p:nvPr/>
        </p:nvSpPr>
        <p:spPr>
          <a:xfrm>
            <a:off x="11365309" y="2256505"/>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399" name="TextBox 398">
            <a:extLst>
              <a:ext uri="{FF2B5EF4-FFF2-40B4-BE49-F238E27FC236}">
                <a16:creationId xmlns:a16="http://schemas.microsoft.com/office/drawing/2014/main" id="{1774F991-1FC6-44D7-8A31-3B185388D5BB}"/>
              </a:ext>
            </a:extLst>
          </p:cNvPr>
          <p:cNvSpPr txBox="1"/>
          <p:nvPr/>
        </p:nvSpPr>
        <p:spPr>
          <a:xfrm>
            <a:off x="5416188" y="1545336"/>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402" name="TextBox 401">
            <a:extLst>
              <a:ext uri="{FF2B5EF4-FFF2-40B4-BE49-F238E27FC236}">
                <a16:creationId xmlns:a16="http://schemas.microsoft.com/office/drawing/2014/main" id="{2D302FCE-A2CC-48F6-B83A-5C43FF74188F}"/>
              </a:ext>
            </a:extLst>
          </p:cNvPr>
          <p:cNvSpPr txBox="1"/>
          <p:nvPr/>
        </p:nvSpPr>
        <p:spPr>
          <a:xfrm>
            <a:off x="11380926" y="4244741"/>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404" name="TextBox 403">
            <a:extLst>
              <a:ext uri="{FF2B5EF4-FFF2-40B4-BE49-F238E27FC236}">
                <a16:creationId xmlns:a16="http://schemas.microsoft.com/office/drawing/2014/main" id="{0AC2D986-C924-4066-9D54-C058EBC2A4F2}"/>
              </a:ext>
            </a:extLst>
          </p:cNvPr>
          <p:cNvSpPr txBox="1"/>
          <p:nvPr/>
        </p:nvSpPr>
        <p:spPr>
          <a:xfrm>
            <a:off x="10540361" y="4382123"/>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108</a:t>
            </a:r>
          </a:p>
        </p:txBody>
      </p:sp>
      <p:sp>
        <p:nvSpPr>
          <p:cNvPr id="405" name="TextBox 404">
            <a:extLst>
              <a:ext uri="{FF2B5EF4-FFF2-40B4-BE49-F238E27FC236}">
                <a16:creationId xmlns:a16="http://schemas.microsoft.com/office/drawing/2014/main" id="{BEBD714A-CCE5-43C6-A0BD-3C4EFC3D09E5}"/>
              </a:ext>
            </a:extLst>
          </p:cNvPr>
          <p:cNvSpPr txBox="1"/>
          <p:nvPr/>
        </p:nvSpPr>
        <p:spPr>
          <a:xfrm>
            <a:off x="11380926" y="4381901"/>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407" name="TextBox 406">
            <a:extLst>
              <a:ext uri="{FF2B5EF4-FFF2-40B4-BE49-F238E27FC236}">
                <a16:creationId xmlns:a16="http://schemas.microsoft.com/office/drawing/2014/main" id="{D9616ACA-F175-44D5-BAC4-06F7CD4BFBAE}"/>
              </a:ext>
            </a:extLst>
          </p:cNvPr>
          <p:cNvSpPr txBox="1"/>
          <p:nvPr/>
        </p:nvSpPr>
        <p:spPr>
          <a:xfrm>
            <a:off x="10540361" y="4519283"/>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109</a:t>
            </a:r>
          </a:p>
        </p:txBody>
      </p:sp>
      <p:sp>
        <p:nvSpPr>
          <p:cNvPr id="408" name="TextBox 407">
            <a:extLst>
              <a:ext uri="{FF2B5EF4-FFF2-40B4-BE49-F238E27FC236}">
                <a16:creationId xmlns:a16="http://schemas.microsoft.com/office/drawing/2014/main" id="{0E5B10AF-5548-4FB1-BCE8-50B283785FB7}"/>
              </a:ext>
            </a:extLst>
          </p:cNvPr>
          <p:cNvSpPr txBox="1"/>
          <p:nvPr/>
        </p:nvSpPr>
        <p:spPr>
          <a:xfrm>
            <a:off x="11380926" y="4519061"/>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410" name="TextBox 409">
            <a:extLst>
              <a:ext uri="{FF2B5EF4-FFF2-40B4-BE49-F238E27FC236}">
                <a16:creationId xmlns:a16="http://schemas.microsoft.com/office/drawing/2014/main" id="{4406D483-FF91-4C43-A486-9E4E34B301A4}"/>
              </a:ext>
            </a:extLst>
          </p:cNvPr>
          <p:cNvSpPr txBox="1"/>
          <p:nvPr/>
        </p:nvSpPr>
        <p:spPr>
          <a:xfrm>
            <a:off x="10540361" y="4656443"/>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110</a:t>
            </a:r>
          </a:p>
        </p:txBody>
      </p:sp>
      <p:sp>
        <p:nvSpPr>
          <p:cNvPr id="411" name="TextBox 410">
            <a:extLst>
              <a:ext uri="{FF2B5EF4-FFF2-40B4-BE49-F238E27FC236}">
                <a16:creationId xmlns:a16="http://schemas.microsoft.com/office/drawing/2014/main" id="{CE3DB4A6-D2B1-478A-AF1A-1BF34428C40F}"/>
              </a:ext>
            </a:extLst>
          </p:cNvPr>
          <p:cNvSpPr txBox="1"/>
          <p:nvPr/>
        </p:nvSpPr>
        <p:spPr>
          <a:xfrm>
            <a:off x="11380926" y="4656221"/>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413" name="TextBox 412">
            <a:extLst>
              <a:ext uri="{FF2B5EF4-FFF2-40B4-BE49-F238E27FC236}">
                <a16:creationId xmlns:a16="http://schemas.microsoft.com/office/drawing/2014/main" id="{47CD9D39-8758-4D82-BEB6-08A250267135}"/>
              </a:ext>
            </a:extLst>
          </p:cNvPr>
          <p:cNvSpPr txBox="1"/>
          <p:nvPr/>
        </p:nvSpPr>
        <p:spPr>
          <a:xfrm>
            <a:off x="10540361" y="4793603"/>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111</a:t>
            </a:r>
          </a:p>
        </p:txBody>
      </p:sp>
      <p:sp>
        <p:nvSpPr>
          <p:cNvPr id="414" name="TextBox 413">
            <a:extLst>
              <a:ext uri="{FF2B5EF4-FFF2-40B4-BE49-F238E27FC236}">
                <a16:creationId xmlns:a16="http://schemas.microsoft.com/office/drawing/2014/main" id="{50E9DD00-D1B0-41A0-B13A-E453884B9809}"/>
              </a:ext>
            </a:extLst>
          </p:cNvPr>
          <p:cNvSpPr txBox="1"/>
          <p:nvPr/>
        </p:nvSpPr>
        <p:spPr>
          <a:xfrm>
            <a:off x="11380926" y="4793381"/>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416" name="TextBox 415">
            <a:extLst>
              <a:ext uri="{FF2B5EF4-FFF2-40B4-BE49-F238E27FC236}">
                <a16:creationId xmlns:a16="http://schemas.microsoft.com/office/drawing/2014/main" id="{C6C5E375-D883-40A9-86D5-0BD08909805A}"/>
              </a:ext>
            </a:extLst>
          </p:cNvPr>
          <p:cNvSpPr txBox="1"/>
          <p:nvPr/>
        </p:nvSpPr>
        <p:spPr>
          <a:xfrm>
            <a:off x="10540361" y="4930763"/>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112</a:t>
            </a:r>
          </a:p>
        </p:txBody>
      </p:sp>
      <p:sp>
        <p:nvSpPr>
          <p:cNvPr id="417" name="TextBox 416">
            <a:extLst>
              <a:ext uri="{FF2B5EF4-FFF2-40B4-BE49-F238E27FC236}">
                <a16:creationId xmlns:a16="http://schemas.microsoft.com/office/drawing/2014/main" id="{61A990B8-D314-419A-AFC7-A679252DDF31}"/>
              </a:ext>
            </a:extLst>
          </p:cNvPr>
          <p:cNvSpPr txBox="1"/>
          <p:nvPr/>
        </p:nvSpPr>
        <p:spPr>
          <a:xfrm>
            <a:off x="11380926" y="4930541"/>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419" name="TextBox 418">
            <a:extLst>
              <a:ext uri="{FF2B5EF4-FFF2-40B4-BE49-F238E27FC236}">
                <a16:creationId xmlns:a16="http://schemas.microsoft.com/office/drawing/2014/main" id="{5CC03A2B-8DE2-4717-A1DA-3BB12DF9EF0C}"/>
              </a:ext>
            </a:extLst>
          </p:cNvPr>
          <p:cNvSpPr txBox="1"/>
          <p:nvPr/>
        </p:nvSpPr>
        <p:spPr>
          <a:xfrm>
            <a:off x="10540361" y="5067923"/>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113</a:t>
            </a:r>
          </a:p>
        </p:txBody>
      </p:sp>
      <p:sp>
        <p:nvSpPr>
          <p:cNvPr id="420" name="TextBox 419">
            <a:extLst>
              <a:ext uri="{FF2B5EF4-FFF2-40B4-BE49-F238E27FC236}">
                <a16:creationId xmlns:a16="http://schemas.microsoft.com/office/drawing/2014/main" id="{810DD708-A62D-4F1A-B7C7-0DC5009EDDB3}"/>
              </a:ext>
            </a:extLst>
          </p:cNvPr>
          <p:cNvSpPr txBox="1"/>
          <p:nvPr/>
        </p:nvSpPr>
        <p:spPr>
          <a:xfrm>
            <a:off x="11380926" y="5067701"/>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422" name="TextBox 421">
            <a:extLst>
              <a:ext uri="{FF2B5EF4-FFF2-40B4-BE49-F238E27FC236}">
                <a16:creationId xmlns:a16="http://schemas.microsoft.com/office/drawing/2014/main" id="{B45787C1-0846-4A27-94A9-C44F3F3536AE}"/>
              </a:ext>
            </a:extLst>
          </p:cNvPr>
          <p:cNvSpPr txBox="1"/>
          <p:nvPr/>
        </p:nvSpPr>
        <p:spPr>
          <a:xfrm>
            <a:off x="10540361" y="5205083"/>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114</a:t>
            </a:r>
          </a:p>
        </p:txBody>
      </p:sp>
      <p:sp>
        <p:nvSpPr>
          <p:cNvPr id="423" name="TextBox 422">
            <a:extLst>
              <a:ext uri="{FF2B5EF4-FFF2-40B4-BE49-F238E27FC236}">
                <a16:creationId xmlns:a16="http://schemas.microsoft.com/office/drawing/2014/main" id="{255BF04A-1D59-45C5-A53E-4E06AF15B25E}"/>
              </a:ext>
            </a:extLst>
          </p:cNvPr>
          <p:cNvSpPr txBox="1"/>
          <p:nvPr/>
        </p:nvSpPr>
        <p:spPr>
          <a:xfrm>
            <a:off x="11380926" y="5204861"/>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446" name="TextBox 445">
            <a:extLst>
              <a:ext uri="{FF2B5EF4-FFF2-40B4-BE49-F238E27FC236}">
                <a16:creationId xmlns:a16="http://schemas.microsoft.com/office/drawing/2014/main" id="{3C2F346A-BCBD-4531-91AA-D633E065B3F7}"/>
              </a:ext>
            </a:extLst>
          </p:cNvPr>
          <p:cNvSpPr txBox="1"/>
          <p:nvPr/>
        </p:nvSpPr>
        <p:spPr>
          <a:xfrm>
            <a:off x="9157725" y="4444527"/>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100</a:t>
            </a:r>
          </a:p>
        </p:txBody>
      </p:sp>
      <p:sp>
        <p:nvSpPr>
          <p:cNvPr id="447" name="TextBox 446">
            <a:extLst>
              <a:ext uri="{FF2B5EF4-FFF2-40B4-BE49-F238E27FC236}">
                <a16:creationId xmlns:a16="http://schemas.microsoft.com/office/drawing/2014/main" id="{E59F5853-EDF8-4EBD-9EAB-9BCEA20F8CE6}"/>
              </a:ext>
            </a:extLst>
          </p:cNvPr>
          <p:cNvSpPr txBox="1"/>
          <p:nvPr/>
        </p:nvSpPr>
        <p:spPr>
          <a:xfrm>
            <a:off x="9998290" y="4444305"/>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444" name="TextBox 443">
            <a:extLst>
              <a:ext uri="{FF2B5EF4-FFF2-40B4-BE49-F238E27FC236}">
                <a16:creationId xmlns:a16="http://schemas.microsoft.com/office/drawing/2014/main" id="{5038C94E-A7A4-4E51-8EA3-1BA77CFC4E09}"/>
              </a:ext>
            </a:extLst>
          </p:cNvPr>
          <p:cNvSpPr txBox="1"/>
          <p:nvPr/>
        </p:nvSpPr>
        <p:spPr>
          <a:xfrm>
            <a:off x="9157725" y="4581687"/>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101</a:t>
            </a:r>
          </a:p>
        </p:txBody>
      </p:sp>
      <p:sp>
        <p:nvSpPr>
          <p:cNvPr id="445" name="TextBox 444">
            <a:extLst>
              <a:ext uri="{FF2B5EF4-FFF2-40B4-BE49-F238E27FC236}">
                <a16:creationId xmlns:a16="http://schemas.microsoft.com/office/drawing/2014/main" id="{C7610B94-9D51-4CEE-89BD-BDBB8307F54A}"/>
              </a:ext>
            </a:extLst>
          </p:cNvPr>
          <p:cNvSpPr txBox="1"/>
          <p:nvPr/>
        </p:nvSpPr>
        <p:spPr>
          <a:xfrm>
            <a:off x="9998290" y="4581465"/>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442" name="TextBox 441">
            <a:extLst>
              <a:ext uri="{FF2B5EF4-FFF2-40B4-BE49-F238E27FC236}">
                <a16:creationId xmlns:a16="http://schemas.microsoft.com/office/drawing/2014/main" id="{4190A070-290F-4CD7-BD93-69591100CC3E}"/>
              </a:ext>
            </a:extLst>
          </p:cNvPr>
          <p:cNvSpPr txBox="1"/>
          <p:nvPr/>
        </p:nvSpPr>
        <p:spPr>
          <a:xfrm>
            <a:off x="9157725" y="4718847"/>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102</a:t>
            </a:r>
          </a:p>
        </p:txBody>
      </p:sp>
      <p:sp>
        <p:nvSpPr>
          <p:cNvPr id="443" name="TextBox 442">
            <a:extLst>
              <a:ext uri="{FF2B5EF4-FFF2-40B4-BE49-F238E27FC236}">
                <a16:creationId xmlns:a16="http://schemas.microsoft.com/office/drawing/2014/main" id="{09D48B3F-EE3D-4F87-A3B7-34A5B252D9E2}"/>
              </a:ext>
            </a:extLst>
          </p:cNvPr>
          <p:cNvSpPr txBox="1"/>
          <p:nvPr/>
        </p:nvSpPr>
        <p:spPr>
          <a:xfrm>
            <a:off x="9998290" y="4718625"/>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440" name="TextBox 439">
            <a:extLst>
              <a:ext uri="{FF2B5EF4-FFF2-40B4-BE49-F238E27FC236}">
                <a16:creationId xmlns:a16="http://schemas.microsoft.com/office/drawing/2014/main" id="{9683A9DF-5605-4E8B-826B-578C05508411}"/>
              </a:ext>
            </a:extLst>
          </p:cNvPr>
          <p:cNvSpPr txBox="1"/>
          <p:nvPr/>
        </p:nvSpPr>
        <p:spPr>
          <a:xfrm>
            <a:off x="9157725" y="4856007"/>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103</a:t>
            </a:r>
          </a:p>
        </p:txBody>
      </p:sp>
      <p:sp>
        <p:nvSpPr>
          <p:cNvPr id="441" name="TextBox 440">
            <a:extLst>
              <a:ext uri="{FF2B5EF4-FFF2-40B4-BE49-F238E27FC236}">
                <a16:creationId xmlns:a16="http://schemas.microsoft.com/office/drawing/2014/main" id="{4A7B56D2-BF3F-4500-99CD-DE364837404A}"/>
              </a:ext>
            </a:extLst>
          </p:cNvPr>
          <p:cNvSpPr txBox="1"/>
          <p:nvPr/>
        </p:nvSpPr>
        <p:spPr>
          <a:xfrm>
            <a:off x="9998290" y="4855785"/>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438" name="TextBox 437">
            <a:extLst>
              <a:ext uri="{FF2B5EF4-FFF2-40B4-BE49-F238E27FC236}">
                <a16:creationId xmlns:a16="http://schemas.microsoft.com/office/drawing/2014/main" id="{6834EC72-8E88-4D06-A36D-4C7CF1BB1C41}"/>
              </a:ext>
            </a:extLst>
          </p:cNvPr>
          <p:cNvSpPr txBox="1"/>
          <p:nvPr/>
        </p:nvSpPr>
        <p:spPr>
          <a:xfrm>
            <a:off x="9157725" y="4993167"/>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104</a:t>
            </a:r>
          </a:p>
        </p:txBody>
      </p:sp>
      <p:sp>
        <p:nvSpPr>
          <p:cNvPr id="439" name="TextBox 438">
            <a:extLst>
              <a:ext uri="{FF2B5EF4-FFF2-40B4-BE49-F238E27FC236}">
                <a16:creationId xmlns:a16="http://schemas.microsoft.com/office/drawing/2014/main" id="{7BFBC60F-1D79-4CFA-8C21-38C49C81C5F3}"/>
              </a:ext>
            </a:extLst>
          </p:cNvPr>
          <p:cNvSpPr txBox="1"/>
          <p:nvPr/>
        </p:nvSpPr>
        <p:spPr>
          <a:xfrm>
            <a:off x="9998290" y="4992945"/>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436" name="TextBox 435">
            <a:extLst>
              <a:ext uri="{FF2B5EF4-FFF2-40B4-BE49-F238E27FC236}">
                <a16:creationId xmlns:a16="http://schemas.microsoft.com/office/drawing/2014/main" id="{323EF183-81E0-4A89-AA82-11A0C563E62B}"/>
              </a:ext>
            </a:extLst>
          </p:cNvPr>
          <p:cNvSpPr txBox="1"/>
          <p:nvPr/>
        </p:nvSpPr>
        <p:spPr>
          <a:xfrm>
            <a:off x="9157725" y="5130327"/>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105</a:t>
            </a:r>
          </a:p>
        </p:txBody>
      </p:sp>
      <p:sp>
        <p:nvSpPr>
          <p:cNvPr id="437" name="TextBox 436">
            <a:extLst>
              <a:ext uri="{FF2B5EF4-FFF2-40B4-BE49-F238E27FC236}">
                <a16:creationId xmlns:a16="http://schemas.microsoft.com/office/drawing/2014/main" id="{623B9E07-5B18-44EC-A8CC-FC24A67F4027}"/>
              </a:ext>
            </a:extLst>
          </p:cNvPr>
          <p:cNvSpPr txBox="1"/>
          <p:nvPr/>
        </p:nvSpPr>
        <p:spPr>
          <a:xfrm>
            <a:off x="9998290" y="5130105"/>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434" name="TextBox 433">
            <a:extLst>
              <a:ext uri="{FF2B5EF4-FFF2-40B4-BE49-F238E27FC236}">
                <a16:creationId xmlns:a16="http://schemas.microsoft.com/office/drawing/2014/main" id="{540DE1EF-C787-4D3D-B6A7-3E7BE805A520}"/>
              </a:ext>
            </a:extLst>
          </p:cNvPr>
          <p:cNvSpPr txBox="1"/>
          <p:nvPr/>
        </p:nvSpPr>
        <p:spPr>
          <a:xfrm>
            <a:off x="9157725" y="5267487"/>
            <a:ext cx="1499239" cy="207749"/>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106</a:t>
            </a:r>
          </a:p>
        </p:txBody>
      </p:sp>
      <p:sp>
        <p:nvSpPr>
          <p:cNvPr id="435" name="TextBox 434">
            <a:extLst>
              <a:ext uri="{FF2B5EF4-FFF2-40B4-BE49-F238E27FC236}">
                <a16:creationId xmlns:a16="http://schemas.microsoft.com/office/drawing/2014/main" id="{1F046C69-34E0-4DAB-8461-F671162AD563}"/>
              </a:ext>
            </a:extLst>
          </p:cNvPr>
          <p:cNvSpPr txBox="1"/>
          <p:nvPr/>
        </p:nvSpPr>
        <p:spPr>
          <a:xfrm>
            <a:off x="9998290" y="5267265"/>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505" name="TextBox 504">
            <a:extLst>
              <a:ext uri="{FF2B5EF4-FFF2-40B4-BE49-F238E27FC236}">
                <a16:creationId xmlns:a16="http://schemas.microsoft.com/office/drawing/2014/main" id="{FECE5D70-7805-417A-BAA8-31C672097678}"/>
              </a:ext>
            </a:extLst>
          </p:cNvPr>
          <p:cNvSpPr txBox="1"/>
          <p:nvPr/>
        </p:nvSpPr>
        <p:spPr>
          <a:xfrm>
            <a:off x="388290" y="511131"/>
            <a:ext cx="2569586" cy="1754326"/>
          </a:xfrm>
          <a:prstGeom prst="rect">
            <a:avLst/>
          </a:prstGeom>
          <a:noFill/>
        </p:spPr>
        <p:txBody>
          <a:bodyPr wrap="square" rtlCol="0">
            <a:spAutoFit/>
          </a:bodyPr>
          <a:lstStyle/>
          <a:p>
            <a:pPr algn="ctr"/>
            <a:r>
              <a:rPr lang="en-US" sz="8000" dirty="0">
                <a:solidFill>
                  <a:srgbClr val="212121"/>
                </a:solidFill>
                <a:latin typeface="AR ESSENCE" panose="02000000000000000000" pitchFamily="2" charset="0"/>
              </a:rPr>
              <a:t>MENU</a:t>
            </a:r>
          </a:p>
          <a:p>
            <a:pPr algn="ctr"/>
            <a:r>
              <a:rPr lang="en-US" sz="2800" spc="300" dirty="0">
                <a:solidFill>
                  <a:srgbClr val="212121"/>
                </a:solidFill>
                <a:latin typeface="AR ESSENCE" panose="02000000000000000000" pitchFamily="2" charset="0"/>
              </a:rPr>
              <a:t>RESTAURANT</a:t>
            </a:r>
          </a:p>
        </p:txBody>
      </p:sp>
      <p:sp>
        <p:nvSpPr>
          <p:cNvPr id="507" name="Freeform: Shape 506">
            <a:extLst>
              <a:ext uri="{FF2B5EF4-FFF2-40B4-BE49-F238E27FC236}">
                <a16:creationId xmlns:a16="http://schemas.microsoft.com/office/drawing/2014/main" id="{12AC6154-9F3F-4C69-B709-3380A3D9E431}"/>
              </a:ext>
            </a:extLst>
          </p:cNvPr>
          <p:cNvSpPr>
            <a:spLocks noChangeAspect="1"/>
          </p:cNvSpPr>
          <p:nvPr/>
        </p:nvSpPr>
        <p:spPr>
          <a:xfrm>
            <a:off x="1215883" y="126735"/>
            <a:ext cx="914400" cy="473185"/>
          </a:xfrm>
          <a:custGeom>
            <a:avLst/>
            <a:gdLst>
              <a:gd name="connsiteX0" fmla="*/ 138990 w 4663440"/>
              <a:gd name="connsiteY0" fmla="*/ 2138918 h 2413238"/>
              <a:gd name="connsiteX1" fmla="*/ 147175 w 4663440"/>
              <a:gd name="connsiteY1" fmla="*/ 2139730 h 2413238"/>
              <a:gd name="connsiteX2" fmla="*/ 4515359 w 4663440"/>
              <a:gd name="connsiteY2" fmla="*/ 2139730 h 2413238"/>
              <a:gd name="connsiteX3" fmla="*/ 4516192 w 4663440"/>
              <a:gd name="connsiteY3" fmla="*/ 2140549 h 2413238"/>
              <a:gd name="connsiteX4" fmla="*/ 4524450 w 4663440"/>
              <a:gd name="connsiteY4" fmla="*/ 2139730 h 2413238"/>
              <a:gd name="connsiteX5" fmla="*/ 4663440 w 4663440"/>
              <a:gd name="connsiteY5" fmla="*/ 2276484 h 2413238"/>
              <a:gd name="connsiteX6" fmla="*/ 4524450 w 4663440"/>
              <a:gd name="connsiteY6" fmla="*/ 2413238 h 2413238"/>
              <a:gd name="connsiteX7" fmla="*/ 4516182 w 4663440"/>
              <a:gd name="connsiteY7" fmla="*/ 2412418 h 2413238"/>
              <a:gd name="connsiteX8" fmla="*/ 4515359 w 4663440"/>
              <a:gd name="connsiteY8" fmla="*/ 2413227 h 2413238"/>
              <a:gd name="connsiteX9" fmla="*/ 133896 w 4663440"/>
              <a:gd name="connsiteY9" fmla="*/ 2413227 h 2413238"/>
              <a:gd name="connsiteX10" fmla="*/ 132434 w 4663440"/>
              <a:gd name="connsiteY10" fmla="*/ 2411788 h 2413238"/>
              <a:gd name="connsiteX11" fmla="*/ 132434 w 4663440"/>
              <a:gd name="connsiteY11" fmla="*/ 2411776 h 2413238"/>
              <a:gd name="connsiteX12" fmla="*/ 110979 w 4663440"/>
              <a:gd name="connsiteY12" fmla="*/ 2409648 h 2413238"/>
              <a:gd name="connsiteX13" fmla="*/ 0 w 4663440"/>
              <a:gd name="connsiteY13" fmla="*/ 2275672 h 2413238"/>
              <a:gd name="connsiteX14" fmla="*/ 138990 w 4663440"/>
              <a:gd name="connsiteY14" fmla="*/ 2138918 h 2413238"/>
              <a:gd name="connsiteX15" fmla="*/ 1961252 w 4663440"/>
              <a:gd name="connsiteY15" fmla="*/ 110358 h 2413238"/>
              <a:gd name="connsiteX16" fmla="*/ 1737360 w 4663440"/>
              <a:gd name="connsiteY16" fmla="*/ 334250 h 2413238"/>
              <a:gd name="connsiteX17" fmla="*/ 1737360 w 4663440"/>
              <a:gd name="connsiteY17" fmla="*/ 473208 h 2413238"/>
              <a:gd name="connsiteX18" fmla="*/ 1807581 w 4663440"/>
              <a:gd name="connsiteY18" fmla="*/ 452563 h 2413238"/>
              <a:gd name="connsiteX19" fmla="*/ 2331720 w 4663440"/>
              <a:gd name="connsiteY19" fmla="*/ 388185 h 2413238"/>
              <a:gd name="connsiteX20" fmla="*/ 2855860 w 4663440"/>
              <a:gd name="connsiteY20" fmla="*/ 452563 h 2413238"/>
              <a:gd name="connsiteX21" fmla="*/ 2926080 w 4663440"/>
              <a:gd name="connsiteY21" fmla="*/ 473208 h 2413238"/>
              <a:gd name="connsiteX22" fmla="*/ 2926080 w 4663440"/>
              <a:gd name="connsiteY22" fmla="*/ 334250 h 2413238"/>
              <a:gd name="connsiteX23" fmla="*/ 2702188 w 4663440"/>
              <a:gd name="connsiteY23" fmla="*/ 110358 h 2413238"/>
              <a:gd name="connsiteX24" fmla="*/ 1881459 w 4663440"/>
              <a:gd name="connsiteY24" fmla="*/ 0 h 2413238"/>
              <a:gd name="connsiteX25" fmla="*/ 2781981 w 4663440"/>
              <a:gd name="connsiteY25" fmla="*/ 0 h 2413238"/>
              <a:gd name="connsiteX26" fmla="*/ 3054096 w 4663440"/>
              <a:gd name="connsiteY26" fmla="*/ 272115 h 2413238"/>
              <a:gd name="connsiteX27" fmla="*/ 3054096 w 4663440"/>
              <a:gd name="connsiteY27" fmla="*/ 513818 h 2413238"/>
              <a:gd name="connsiteX28" fmla="*/ 3180178 w 4663440"/>
              <a:gd name="connsiteY28" fmla="*/ 562184 h 2413238"/>
              <a:gd name="connsiteX29" fmla="*/ 4383953 w 4663440"/>
              <a:gd name="connsiteY29" fmla="*/ 1898026 h 2413238"/>
              <a:gd name="connsiteX30" fmla="*/ 4434999 w 4663440"/>
              <a:gd name="connsiteY30" fmla="*/ 2096553 h 2413238"/>
              <a:gd name="connsiteX31" fmla="*/ 228441 w 4663440"/>
              <a:gd name="connsiteY31" fmla="*/ 2096553 h 2413238"/>
              <a:gd name="connsiteX32" fmla="*/ 279488 w 4663440"/>
              <a:gd name="connsiteY32" fmla="*/ 1898026 h 2413238"/>
              <a:gd name="connsiteX33" fmla="*/ 1483263 w 4663440"/>
              <a:gd name="connsiteY33" fmla="*/ 562184 h 2413238"/>
              <a:gd name="connsiteX34" fmla="*/ 1609344 w 4663440"/>
              <a:gd name="connsiteY34" fmla="*/ 513818 h 2413238"/>
              <a:gd name="connsiteX35" fmla="*/ 1609344 w 4663440"/>
              <a:gd name="connsiteY35" fmla="*/ 272115 h 2413238"/>
              <a:gd name="connsiteX36" fmla="*/ 1881459 w 4663440"/>
              <a:gd name="connsiteY36" fmla="*/ 0 h 24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63440" h="2413238">
                <a:moveTo>
                  <a:pt x="138990" y="2138918"/>
                </a:moveTo>
                <a:lnTo>
                  <a:pt x="147175" y="2139730"/>
                </a:lnTo>
                <a:lnTo>
                  <a:pt x="4515359" y="2139730"/>
                </a:lnTo>
                <a:lnTo>
                  <a:pt x="4516192" y="2140549"/>
                </a:lnTo>
                <a:lnTo>
                  <a:pt x="4524450" y="2139730"/>
                </a:lnTo>
                <a:cubicBezTo>
                  <a:pt x="4601212" y="2139730"/>
                  <a:pt x="4663440" y="2200957"/>
                  <a:pt x="4663440" y="2276484"/>
                </a:cubicBezTo>
                <a:cubicBezTo>
                  <a:pt x="4663440" y="2352011"/>
                  <a:pt x="4601212" y="2413238"/>
                  <a:pt x="4524450" y="2413238"/>
                </a:cubicBezTo>
                <a:lnTo>
                  <a:pt x="4516182" y="2412418"/>
                </a:lnTo>
                <a:lnTo>
                  <a:pt x="4515359" y="2413227"/>
                </a:lnTo>
                <a:lnTo>
                  <a:pt x="133896" y="2413227"/>
                </a:lnTo>
                <a:cubicBezTo>
                  <a:pt x="133089" y="2413227"/>
                  <a:pt x="132434" y="2412583"/>
                  <a:pt x="132434" y="2411788"/>
                </a:cubicBezTo>
                <a:lnTo>
                  <a:pt x="132434" y="2411776"/>
                </a:lnTo>
                <a:lnTo>
                  <a:pt x="110979" y="2409648"/>
                </a:lnTo>
                <a:cubicBezTo>
                  <a:pt x="47643" y="2396896"/>
                  <a:pt x="0" y="2341758"/>
                  <a:pt x="0" y="2275672"/>
                </a:cubicBezTo>
                <a:cubicBezTo>
                  <a:pt x="0" y="2200145"/>
                  <a:pt x="62228" y="2138918"/>
                  <a:pt x="138990" y="2138918"/>
                </a:cubicBezTo>
                <a:close/>
                <a:moveTo>
                  <a:pt x="1961252" y="110358"/>
                </a:moveTo>
                <a:cubicBezTo>
                  <a:pt x="1837600" y="110358"/>
                  <a:pt x="1737360" y="210598"/>
                  <a:pt x="1737360" y="334250"/>
                </a:cubicBezTo>
                <a:lnTo>
                  <a:pt x="1737360" y="473208"/>
                </a:lnTo>
                <a:lnTo>
                  <a:pt x="1807581" y="452563"/>
                </a:lnTo>
                <a:cubicBezTo>
                  <a:pt x="1975341" y="410513"/>
                  <a:pt x="2150923" y="388185"/>
                  <a:pt x="2331720" y="388185"/>
                </a:cubicBezTo>
                <a:cubicBezTo>
                  <a:pt x="2512518" y="388185"/>
                  <a:pt x="2688100" y="410513"/>
                  <a:pt x="2855860" y="452563"/>
                </a:cubicBezTo>
                <a:lnTo>
                  <a:pt x="2926080" y="473208"/>
                </a:lnTo>
                <a:lnTo>
                  <a:pt x="2926080" y="334250"/>
                </a:lnTo>
                <a:cubicBezTo>
                  <a:pt x="2926080" y="210598"/>
                  <a:pt x="2825840" y="110358"/>
                  <a:pt x="2702188" y="110358"/>
                </a:cubicBezTo>
                <a:close/>
                <a:moveTo>
                  <a:pt x="1881459" y="0"/>
                </a:moveTo>
                <a:lnTo>
                  <a:pt x="2781981" y="0"/>
                </a:lnTo>
                <a:cubicBezTo>
                  <a:pt x="2932266" y="0"/>
                  <a:pt x="3054096" y="121830"/>
                  <a:pt x="3054096" y="272115"/>
                </a:cubicBezTo>
                <a:lnTo>
                  <a:pt x="3054096" y="513818"/>
                </a:lnTo>
                <a:lnTo>
                  <a:pt x="3180178" y="562184"/>
                </a:lnTo>
                <a:cubicBezTo>
                  <a:pt x="3752808" y="808531"/>
                  <a:pt x="4196906" y="1296652"/>
                  <a:pt x="4383953" y="1898026"/>
                </a:cubicBezTo>
                <a:lnTo>
                  <a:pt x="4434999" y="2096553"/>
                </a:lnTo>
                <a:lnTo>
                  <a:pt x="228441" y="2096553"/>
                </a:lnTo>
                <a:lnTo>
                  <a:pt x="279488" y="1898026"/>
                </a:lnTo>
                <a:cubicBezTo>
                  <a:pt x="466535" y="1296652"/>
                  <a:pt x="910633" y="808531"/>
                  <a:pt x="1483263" y="562184"/>
                </a:cubicBezTo>
                <a:lnTo>
                  <a:pt x="1609344" y="513818"/>
                </a:lnTo>
                <a:lnTo>
                  <a:pt x="1609344" y="272115"/>
                </a:lnTo>
                <a:cubicBezTo>
                  <a:pt x="1609344" y="121830"/>
                  <a:pt x="1731174" y="0"/>
                  <a:pt x="1881459" y="0"/>
                </a:cubicBez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12121"/>
              </a:solidFill>
            </a:endParaRPr>
          </a:p>
        </p:txBody>
      </p:sp>
      <p:sp>
        <p:nvSpPr>
          <p:cNvPr id="508" name="Freeform: Shape 507">
            <a:extLst>
              <a:ext uri="{FF2B5EF4-FFF2-40B4-BE49-F238E27FC236}">
                <a16:creationId xmlns:a16="http://schemas.microsoft.com/office/drawing/2014/main" id="{00CFC795-4B2A-4172-803F-BBC30B552E46}"/>
              </a:ext>
            </a:extLst>
          </p:cNvPr>
          <p:cNvSpPr/>
          <p:nvPr/>
        </p:nvSpPr>
        <p:spPr>
          <a:xfrm>
            <a:off x="1768783" y="244772"/>
            <a:ext cx="249154" cy="255078"/>
          </a:xfrm>
          <a:custGeom>
            <a:avLst/>
            <a:gdLst>
              <a:gd name="connsiteX0" fmla="*/ 0 w 1270685"/>
              <a:gd name="connsiteY0" fmla="*/ 0 h 1300895"/>
              <a:gd name="connsiteX1" fmla="*/ 80305 w 1270685"/>
              <a:gd name="connsiteY1" fmla="*/ 29392 h 1300895"/>
              <a:gd name="connsiteX2" fmla="*/ 1223853 w 1270685"/>
              <a:gd name="connsiteY2" fmla="*/ 1172939 h 1300895"/>
              <a:gd name="connsiteX3" fmla="*/ 1270685 w 1270685"/>
              <a:gd name="connsiteY3" fmla="*/ 1300895 h 1300895"/>
              <a:gd name="connsiteX4" fmla="*/ 821008 w 1270685"/>
              <a:gd name="connsiteY4" fmla="*/ 1300895 h 1300895"/>
              <a:gd name="connsiteX5" fmla="*/ 819825 w 1270685"/>
              <a:gd name="connsiteY5" fmla="*/ 1293148 h 1300895"/>
              <a:gd name="connsiteX6" fmla="*/ 81504 w 1270685"/>
              <a:gd name="connsiteY6" fmla="*/ 68065 h 1300895"/>
              <a:gd name="connsiteX7" fmla="*/ 0 w 1270685"/>
              <a:gd name="connsiteY7" fmla="*/ 7117 h 130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0685" h="1300895">
                <a:moveTo>
                  <a:pt x="0" y="0"/>
                </a:moveTo>
                <a:lnTo>
                  <a:pt x="80305" y="29392"/>
                </a:lnTo>
                <a:cubicBezTo>
                  <a:pt x="594472" y="246866"/>
                  <a:pt x="1006378" y="658772"/>
                  <a:pt x="1223853" y="1172939"/>
                </a:cubicBezTo>
                <a:lnTo>
                  <a:pt x="1270685" y="1300895"/>
                </a:lnTo>
                <a:lnTo>
                  <a:pt x="821008" y="1300895"/>
                </a:lnTo>
                <a:lnTo>
                  <a:pt x="819825" y="1293148"/>
                </a:lnTo>
                <a:cubicBezTo>
                  <a:pt x="719640" y="803553"/>
                  <a:pt x="452950" y="374609"/>
                  <a:pt x="81504" y="68065"/>
                </a:cubicBezTo>
                <a:lnTo>
                  <a:pt x="0" y="71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rgbClr val="212121"/>
              </a:solidFill>
            </a:endParaRPr>
          </a:p>
        </p:txBody>
      </p:sp>
      <p:sp>
        <p:nvSpPr>
          <p:cNvPr id="509" name="Freeform: Shape 508">
            <a:extLst>
              <a:ext uri="{FF2B5EF4-FFF2-40B4-BE49-F238E27FC236}">
                <a16:creationId xmlns:a16="http://schemas.microsoft.com/office/drawing/2014/main" id="{9FFAB36F-33C3-476A-87B5-273574882D8B}"/>
              </a:ext>
            </a:extLst>
          </p:cNvPr>
          <p:cNvSpPr>
            <a:spLocks noChangeAspect="1"/>
          </p:cNvSpPr>
          <p:nvPr/>
        </p:nvSpPr>
        <p:spPr>
          <a:xfrm>
            <a:off x="457045" y="446775"/>
            <a:ext cx="2432075" cy="18288"/>
          </a:xfrm>
          <a:custGeom>
            <a:avLst/>
            <a:gdLst>
              <a:gd name="connsiteX0" fmla="*/ 1825639 w 2432075"/>
              <a:gd name="connsiteY0" fmla="*/ 0 h 18288"/>
              <a:gd name="connsiteX1" fmla="*/ 2422931 w 2432075"/>
              <a:gd name="connsiteY1" fmla="*/ 0 h 18288"/>
              <a:gd name="connsiteX2" fmla="*/ 2432075 w 2432075"/>
              <a:gd name="connsiteY2" fmla="*/ 9144 h 18288"/>
              <a:gd name="connsiteX3" fmla="*/ 2422931 w 2432075"/>
              <a:gd name="connsiteY3" fmla="*/ 18288 h 18288"/>
              <a:gd name="connsiteX4" fmla="*/ 1825639 w 2432075"/>
              <a:gd name="connsiteY4" fmla="*/ 18288 h 18288"/>
              <a:gd name="connsiteX5" fmla="*/ 9144 w 2432075"/>
              <a:gd name="connsiteY5" fmla="*/ 0 h 18288"/>
              <a:gd name="connsiteX6" fmla="*/ 606439 w 2432075"/>
              <a:gd name="connsiteY6" fmla="*/ 0 h 18288"/>
              <a:gd name="connsiteX7" fmla="*/ 606439 w 2432075"/>
              <a:gd name="connsiteY7" fmla="*/ 18288 h 18288"/>
              <a:gd name="connsiteX8" fmla="*/ 9144 w 2432075"/>
              <a:gd name="connsiteY8" fmla="*/ 18288 h 18288"/>
              <a:gd name="connsiteX9" fmla="*/ 0 w 2432075"/>
              <a:gd name="connsiteY9" fmla="*/ 9144 h 18288"/>
              <a:gd name="connsiteX10" fmla="*/ 9144 w 2432075"/>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2075" h="18288">
                <a:moveTo>
                  <a:pt x="1825639" y="0"/>
                </a:moveTo>
                <a:lnTo>
                  <a:pt x="2422931" y="0"/>
                </a:lnTo>
                <a:cubicBezTo>
                  <a:pt x="2427981" y="0"/>
                  <a:pt x="2432075" y="4094"/>
                  <a:pt x="2432075" y="9144"/>
                </a:cubicBezTo>
                <a:cubicBezTo>
                  <a:pt x="2432075" y="14194"/>
                  <a:pt x="2427981" y="18288"/>
                  <a:pt x="2422931" y="18288"/>
                </a:cubicBezTo>
                <a:lnTo>
                  <a:pt x="1825639" y="18288"/>
                </a:lnTo>
                <a:close/>
                <a:moveTo>
                  <a:pt x="9144" y="0"/>
                </a:moveTo>
                <a:lnTo>
                  <a:pt x="606439" y="0"/>
                </a:lnTo>
                <a:lnTo>
                  <a:pt x="606439" y="18288"/>
                </a:lnTo>
                <a:lnTo>
                  <a:pt x="9144" y="18288"/>
                </a:lnTo>
                <a:cubicBezTo>
                  <a:pt x="4094" y="18288"/>
                  <a:pt x="0" y="14194"/>
                  <a:pt x="0" y="9144"/>
                </a:cubicBezTo>
                <a:cubicBezTo>
                  <a:pt x="0" y="4094"/>
                  <a:pt x="4094" y="0"/>
                  <a:pt x="9144" y="0"/>
                </a:cubicBezTo>
                <a:close/>
              </a:path>
            </a:pathLst>
          </a:custGeom>
          <a:solidFill>
            <a:srgbClr val="2121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12121"/>
              </a:solidFill>
            </a:endParaRPr>
          </a:p>
        </p:txBody>
      </p:sp>
      <p:sp>
        <p:nvSpPr>
          <p:cNvPr id="511" name="TextBox 510">
            <a:extLst>
              <a:ext uri="{FF2B5EF4-FFF2-40B4-BE49-F238E27FC236}">
                <a16:creationId xmlns:a16="http://schemas.microsoft.com/office/drawing/2014/main" id="{42BAC140-F874-4D91-8AF5-16D951A20E75}"/>
              </a:ext>
            </a:extLst>
          </p:cNvPr>
          <p:cNvSpPr txBox="1"/>
          <p:nvPr/>
        </p:nvSpPr>
        <p:spPr>
          <a:xfrm>
            <a:off x="1759574" y="5707803"/>
            <a:ext cx="1499616" cy="392415"/>
          </a:xfrm>
          <a:prstGeom prst="rect">
            <a:avLst/>
          </a:prstGeom>
          <a:noFill/>
        </p:spPr>
        <p:txBody>
          <a:bodyPr wrap="square" rtlCol="0">
            <a:spAutoFit/>
          </a:bodyPr>
          <a:lstStyle/>
          <a:p>
            <a:r>
              <a:rPr lang="en-US" sz="750" b="1" dirty="0">
                <a:solidFill>
                  <a:srgbClr val="212121"/>
                </a:solidFill>
                <a:latin typeface="Eras Medium ITC" panose="020B0602030504020804" pitchFamily="34" charset="0"/>
                <a:ea typeface="Arial Unicode MS" panose="020B0604020202020204" pitchFamily="34" charset="-128"/>
                <a:cs typeface="Arial Unicode MS" panose="020B0604020202020204" pitchFamily="34" charset="-128"/>
              </a:rPr>
              <a:t>LOREM IPSUM 27</a:t>
            </a:r>
          </a:p>
          <a:p>
            <a:r>
              <a:rPr lang="en-US" sz="600" i="1" dirty="0">
                <a:solidFill>
                  <a:srgbClr val="212121"/>
                </a:solidFill>
                <a:latin typeface="Century Gothic" panose="020B0502020202020204" pitchFamily="34" charset="0"/>
              </a:rPr>
              <a:t>Lorem ipsum dolor sit amet, consectetur adipiscing elit .</a:t>
            </a:r>
            <a:endParaRPr lang="en-US" sz="600" b="1" dirty="0">
              <a:solidFill>
                <a:srgbClr val="212121"/>
              </a:solidFill>
              <a:latin typeface="Eras Medium ITC" panose="020B0602030504020804" pitchFamily="34" charset="0"/>
            </a:endParaRPr>
          </a:p>
        </p:txBody>
      </p:sp>
      <p:sp>
        <p:nvSpPr>
          <p:cNvPr id="512" name="TextBox 511">
            <a:extLst>
              <a:ext uri="{FF2B5EF4-FFF2-40B4-BE49-F238E27FC236}">
                <a16:creationId xmlns:a16="http://schemas.microsoft.com/office/drawing/2014/main" id="{B09D07E6-9A52-442B-8112-E4E9966B6003}"/>
              </a:ext>
            </a:extLst>
          </p:cNvPr>
          <p:cNvSpPr txBox="1"/>
          <p:nvPr/>
        </p:nvSpPr>
        <p:spPr>
          <a:xfrm>
            <a:off x="2576851" y="5707256"/>
            <a:ext cx="548640" cy="215444"/>
          </a:xfrm>
          <a:prstGeom prst="rect">
            <a:avLst/>
          </a:prstGeom>
          <a:noFill/>
        </p:spPr>
        <p:txBody>
          <a:bodyPr wrap="square" rtlCol="0">
            <a:spAutoFit/>
          </a:bodyPr>
          <a:lstStyle/>
          <a:p>
            <a:pPr algn="r"/>
            <a:r>
              <a:rPr lang="en-US" sz="800" spc="50" dirty="0">
                <a:solidFill>
                  <a:srgbClr val="212121"/>
                </a:solidFill>
                <a:ea typeface="Arial Unicode MS" panose="020B0604020202020204" pitchFamily="34" charset="-128"/>
                <a:cs typeface="Arial Unicode MS" panose="020B0604020202020204" pitchFamily="34" charset="-128"/>
              </a:rPr>
              <a:t>$1.23</a:t>
            </a:r>
          </a:p>
        </p:txBody>
      </p:sp>
      <p:sp>
        <p:nvSpPr>
          <p:cNvPr id="513" name="Freeform 1">
            <a:extLst>
              <a:ext uri="{FF2B5EF4-FFF2-40B4-BE49-F238E27FC236}">
                <a16:creationId xmlns:a16="http://schemas.microsoft.com/office/drawing/2014/main" id="{0929EBB0-0BCA-4B07-B72C-B7198E11DEAE}"/>
              </a:ext>
            </a:extLst>
          </p:cNvPr>
          <p:cNvSpPr>
            <a:spLocks noChangeAspect="1" noChangeArrowheads="1"/>
          </p:cNvSpPr>
          <p:nvPr/>
        </p:nvSpPr>
        <p:spPr bwMode="auto">
          <a:xfrm>
            <a:off x="4032474" y="573733"/>
            <a:ext cx="230331" cy="228600"/>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212121"/>
          </a:solidFill>
          <a:ln>
            <a:noFill/>
          </a:ln>
          <a:effectLst/>
        </p:spPr>
        <p:txBody>
          <a:bodyPr wrap="none" anchor="ctr"/>
          <a:lstStyle/>
          <a:p>
            <a:endParaRPr lang="en-US">
              <a:solidFill>
                <a:srgbClr val="212121"/>
              </a:solidFill>
              <a:latin typeface="Century Gothic" panose="020B0502020202020204" pitchFamily="34" charset="0"/>
            </a:endParaRPr>
          </a:p>
        </p:txBody>
      </p:sp>
      <p:sp>
        <p:nvSpPr>
          <p:cNvPr id="514" name="Freeform 16">
            <a:extLst>
              <a:ext uri="{FF2B5EF4-FFF2-40B4-BE49-F238E27FC236}">
                <a16:creationId xmlns:a16="http://schemas.microsoft.com/office/drawing/2014/main" id="{ED15183E-C8FF-4EBE-977B-E89F92B569CA}"/>
              </a:ext>
            </a:extLst>
          </p:cNvPr>
          <p:cNvSpPr>
            <a:spLocks noChangeAspect="1" noChangeArrowheads="1"/>
          </p:cNvSpPr>
          <p:nvPr/>
        </p:nvSpPr>
        <p:spPr bwMode="auto">
          <a:xfrm>
            <a:off x="3436196" y="169841"/>
            <a:ext cx="210312" cy="299427"/>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12121"/>
          </a:solidFill>
          <a:ln>
            <a:noFill/>
          </a:ln>
          <a:effectLst/>
        </p:spPr>
        <p:txBody>
          <a:bodyPr wrap="none" anchor="ctr"/>
          <a:lstStyle/>
          <a:p>
            <a:endParaRPr lang="en-US">
              <a:solidFill>
                <a:srgbClr val="212121"/>
              </a:solidFill>
              <a:latin typeface="Century Gothic" panose="020B0502020202020204" pitchFamily="34" charset="0"/>
            </a:endParaRPr>
          </a:p>
        </p:txBody>
      </p:sp>
      <p:sp>
        <p:nvSpPr>
          <p:cNvPr id="515" name="TextBox 514">
            <a:extLst>
              <a:ext uri="{FF2B5EF4-FFF2-40B4-BE49-F238E27FC236}">
                <a16:creationId xmlns:a16="http://schemas.microsoft.com/office/drawing/2014/main" id="{4441B194-AA47-4C2F-93FA-A697952833E1}"/>
              </a:ext>
            </a:extLst>
          </p:cNvPr>
          <p:cNvSpPr txBox="1"/>
          <p:nvPr/>
        </p:nvSpPr>
        <p:spPr>
          <a:xfrm>
            <a:off x="3654071" y="210021"/>
            <a:ext cx="2746932" cy="276999"/>
          </a:xfrm>
          <a:prstGeom prst="rect">
            <a:avLst/>
          </a:prstGeom>
          <a:noFill/>
        </p:spPr>
        <p:txBody>
          <a:bodyPr wrap="square" rtlCol="0">
            <a:spAutoFit/>
          </a:bodyPr>
          <a:lstStyle/>
          <a:p>
            <a:r>
              <a:rPr lang="en-US" sz="1200" dirty="0">
                <a:solidFill>
                  <a:srgbClr val="212121"/>
                </a:solidFill>
                <a:latin typeface="Century Gothic" panose="020B0502020202020204" pitchFamily="34" charset="0"/>
              </a:rPr>
              <a:t>111 N. Front St. YourTown, WA</a:t>
            </a:r>
          </a:p>
        </p:txBody>
      </p:sp>
      <p:sp>
        <p:nvSpPr>
          <p:cNvPr id="516" name="TextBox 515">
            <a:extLst>
              <a:ext uri="{FF2B5EF4-FFF2-40B4-BE49-F238E27FC236}">
                <a16:creationId xmlns:a16="http://schemas.microsoft.com/office/drawing/2014/main" id="{5921DEA2-1000-49BD-9638-2EBD3144F6FE}"/>
              </a:ext>
            </a:extLst>
          </p:cNvPr>
          <p:cNvSpPr txBox="1"/>
          <p:nvPr/>
        </p:nvSpPr>
        <p:spPr>
          <a:xfrm>
            <a:off x="4268511" y="559315"/>
            <a:ext cx="1536604" cy="276999"/>
          </a:xfrm>
          <a:prstGeom prst="rect">
            <a:avLst/>
          </a:prstGeom>
          <a:noFill/>
        </p:spPr>
        <p:txBody>
          <a:bodyPr wrap="square" rtlCol="0">
            <a:spAutoFit/>
          </a:bodyPr>
          <a:lstStyle/>
          <a:p>
            <a:r>
              <a:rPr lang="en-US" sz="1200" dirty="0">
                <a:solidFill>
                  <a:srgbClr val="212121"/>
                </a:solidFill>
                <a:latin typeface="Century Gothic" panose="020B0502020202020204" pitchFamily="34" charset="0"/>
              </a:rPr>
              <a:t>555-555-1234</a:t>
            </a:r>
          </a:p>
        </p:txBody>
      </p:sp>
      <p:sp>
        <p:nvSpPr>
          <p:cNvPr id="519" name="TextBox 518">
            <a:extLst>
              <a:ext uri="{FF2B5EF4-FFF2-40B4-BE49-F238E27FC236}">
                <a16:creationId xmlns:a16="http://schemas.microsoft.com/office/drawing/2014/main" id="{AD3AEC84-DB16-4BFF-AC2D-26DC14000237}"/>
              </a:ext>
            </a:extLst>
          </p:cNvPr>
          <p:cNvSpPr txBox="1"/>
          <p:nvPr/>
        </p:nvSpPr>
        <p:spPr>
          <a:xfrm>
            <a:off x="3463375" y="2440847"/>
            <a:ext cx="2375222" cy="200055"/>
          </a:xfrm>
          <a:prstGeom prst="rect">
            <a:avLst/>
          </a:prstGeom>
          <a:noFill/>
        </p:spPr>
        <p:txBody>
          <a:bodyPr wrap="square" rtlCol="0">
            <a:spAutoFit/>
          </a:bodyPr>
          <a:lstStyle/>
          <a:p>
            <a:pPr algn="ctr"/>
            <a:r>
              <a:rPr lang="en-US" sz="700" dirty="0">
                <a:solidFill>
                  <a:srgbClr val="212121"/>
                </a:solidFill>
                <a:latin typeface="Century Gothic" panose="020B0502020202020204" pitchFamily="34" charset="0"/>
              </a:rPr>
              <a:t>Lorem ipsum dolor sit amet, consectetur adipi.</a:t>
            </a:r>
            <a:endParaRPr lang="en-US" sz="700" b="1" dirty="0">
              <a:solidFill>
                <a:srgbClr val="212121"/>
              </a:solidFill>
              <a:latin typeface="Eras Medium ITC" panose="020B0602030504020804" pitchFamily="34" charset="0"/>
            </a:endParaRPr>
          </a:p>
        </p:txBody>
      </p:sp>
      <p:pic>
        <p:nvPicPr>
          <p:cNvPr id="268" name="Picture 267">
            <a:hlinkClick r:id="rId6"/>
            <a:extLst>
              <a:ext uri="{FF2B5EF4-FFF2-40B4-BE49-F238E27FC236}">
                <a16:creationId xmlns:a16="http://schemas.microsoft.com/office/drawing/2014/main" id="{81F9EF9E-8399-44BE-AA69-9559C1AFCA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917680" y="6783186"/>
            <a:ext cx="274320" cy="74814"/>
          </a:xfrm>
          <a:prstGeom prst="rect">
            <a:avLst/>
          </a:prstGeom>
        </p:spPr>
      </p:pic>
    </p:spTree>
    <p:extLst>
      <p:ext uri="{BB962C8B-B14F-4D97-AF65-F5344CB8AC3E}">
        <p14:creationId xmlns:p14="http://schemas.microsoft.com/office/powerpoint/2010/main" val="3771399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003892"/>
          </a:xfrm>
        </p:spPr>
        <p:txBody>
          <a:bodyPr/>
          <a:lstStyle/>
          <a:p>
            <a:r>
              <a:rPr lang="en-US" dirty="0">
                <a:solidFill>
                  <a:schemeClr val="bg1"/>
                </a:solidFill>
              </a:rPr>
              <a:t>Menu Template</a:t>
            </a:r>
          </a:p>
        </p:txBody>
      </p:sp>
      <p:sp>
        <p:nvSpPr>
          <p:cNvPr id="3" name="Subtitle 2"/>
          <p:cNvSpPr>
            <a:spLocks noGrp="1"/>
          </p:cNvSpPr>
          <p:nvPr>
            <p:ph type="subTitle" idx="1"/>
          </p:nvPr>
        </p:nvSpPr>
        <p:spPr>
          <a:xfrm>
            <a:off x="1524000" y="2456283"/>
            <a:ext cx="9144000" cy="2275464"/>
          </a:xfrm>
        </p:spPr>
        <p:txBody>
          <a:bodyPr>
            <a:noAutofit/>
          </a:bodyPr>
          <a:lstStyle/>
          <a:p>
            <a:r>
              <a:rPr lang="en-US" sz="2000" dirty="0">
                <a:solidFill>
                  <a:schemeClr val="bg1"/>
                </a:solidFill>
                <a:latin typeface="Candara" panose="020E0502030303020204" pitchFamily="34" charset="0"/>
              </a:rPr>
              <a:t>To find and download more Menu slides, navigate to our PowerPoint website, then click the menu link in the header navigation menu (or click link below). </a:t>
            </a:r>
          </a:p>
          <a:p>
            <a:r>
              <a:rPr lang="en-US" sz="2000" b="1" dirty="0">
                <a:solidFill>
                  <a:schemeClr val="bg1"/>
                </a:solidFill>
                <a:latin typeface="Candara" panose="020E0502030303020204" pitchFamily="34" charset="0"/>
              </a:rPr>
              <a:t> </a:t>
            </a:r>
            <a:r>
              <a:rPr lang="en-US" sz="2000" b="1" dirty="0">
                <a:solidFill>
                  <a:schemeClr val="bg1"/>
                </a:solidFill>
                <a:latin typeface="Candara" panose="020E0502030303020204" pitchFamily="34" charset="0"/>
                <a:hlinkClick r:id="rId2"/>
              </a:rPr>
              <a:t>http://menu.sage-fox.com/</a:t>
            </a:r>
            <a:endParaRPr lang="en-US" sz="2000" b="1"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We would appreciate if you could leave a rate/review for any product you download. This will help us understand what we are doing right &amp; what we are doing wrong… so we can provide better quality in the future</a:t>
            </a:r>
          </a:p>
          <a:p>
            <a:endParaRPr lang="en-US" sz="2000" b="1" dirty="0">
              <a:solidFill>
                <a:schemeClr val="bg1"/>
              </a:solidFill>
              <a:latin typeface="Candara" panose="020E0502030303020204" pitchFamily="34" charset="0"/>
            </a:endParaRP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09120" y="6807797"/>
            <a:ext cx="182880" cy="50203"/>
          </a:xfrm>
          <a:prstGeom prst="rect">
            <a:avLst/>
          </a:prstGeom>
        </p:spPr>
      </p:pic>
    </p:spTree>
    <p:extLst>
      <p:ext uri="{BB962C8B-B14F-4D97-AF65-F5344CB8AC3E}">
        <p14:creationId xmlns:p14="http://schemas.microsoft.com/office/powerpoint/2010/main" val="3407445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000" dirty="0">
                <a:solidFill>
                  <a:schemeClr val="bg1"/>
                </a:solidFill>
                <a:latin typeface="Bernard MT Condensed" panose="02050806060905020404" pitchFamily="18" charset="0"/>
              </a:rPr>
              <a:t>Please help us keep our website active. </a:t>
            </a:r>
          </a:p>
        </p:txBody>
      </p:sp>
      <p:pic>
        <p:nvPicPr>
          <p:cNvPr id="5" name="Picture 4">
            <a:hlinkClick r:id="rId2"/>
            <a:extLst>
              <a:ext uri="{FF2B5EF4-FFF2-40B4-BE49-F238E27FC236}">
                <a16:creationId xmlns:a16="http://schemas.microsoft.com/office/drawing/2014/main" id="{1F854CE7-1ABF-4422-9FBD-01A8B98B12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09120" y="6807797"/>
            <a:ext cx="182880" cy="50203"/>
          </a:xfrm>
          <a:prstGeom prst="rect">
            <a:avLst/>
          </a:prstGeom>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latin typeface="Candara" panose="020E0502030303020204" pitchFamily="34" charset="0"/>
              </a:rPr>
              <a:t>Allowed Actions:</a:t>
            </a:r>
          </a:p>
          <a:p>
            <a:r>
              <a:rPr lang="en-US" sz="1600" dirty="0">
                <a:solidFill>
                  <a:schemeClr val="tx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latin typeface="Candara" panose="020E0502030303020204" pitchFamily="34" charset="0"/>
              </a:rPr>
              <a:t>Not Allowed:</a:t>
            </a:r>
          </a:p>
          <a:p>
            <a:r>
              <a:rPr lang="en-US" sz="1600" dirty="0">
                <a:solidFill>
                  <a:schemeClr val="tx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latin typeface="Candara" panose="020E0502030303020204" pitchFamily="34" charset="0"/>
              </a:rPr>
              <a:t>Image Usage Rights:</a:t>
            </a:r>
          </a:p>
          <a:p>
            <a:r>
              <a:rPr lang="en-US" sz="1600" dirty="0">
                <a:solidFill>
                  <a:schemeClr val="tx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2015-2020 sage-fox.com</a:t>
            </a:r>
          </a:p>
        </p:txBody>
      </p:sp>
      <p:pic>
        <p:nvPicPr>
          <p:cNvPr id="9" name="Picture 8">
            <a:hlinkClick r:id="rId2"/>
            <a:extLst>
              <a:ext uri="{FF2B5EF4-FFF2-40B4-BE49-F238E27FC236}">
                <a16:creationId xmlns:a16="http://schemas.microsoft.com/office/drawing/2014/main" id="{3961F230-E257-4599-BFC9-C84A6EED39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17680" y="6783186"/>
            <a:ext cx="274320" cy="74814"/>
          </a:xfrm>
          <a:prstGeom prst="rect">
            <a:avLst/>
          </a:prstGeom>
        </p:spPr>
      </p:pic>
    </p:spTree>
    <p:extLst>
      <p:ext uri="{BB962C8B-B14F-4D97-AF65-F5344CB8AC3E}">
        <p14:creationId xmlns:p14="http://schemas.microsoft.com/office/powerpoint/2010/main" val="142466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1896</Words>
  <Application>Microsoft Office PowerPoint</Application>
  <PresentationFormat>Widescreen</PresentationFormat>
  <Paragraphs>334</Paragraphs>
  <Slides>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vt:i4>
      </vt:variant>
    </vt:vector>
  </HeadingPairs>
  <TitlesOfParts>
    <vt:vector size="14" baseType="lpstr">
      <vt:lpstr>AR ESSENCE</vt:lpstr>
      <vt:lpstr>Arial</vt:lpstr>
      <vt:lpstr>Bernard MT Condensed</vt:lpstr>
      <vt:lpstr>Calibri</vt:lpstr>
      <vt:lpstr>Calibri Light</vt:lpstr>
      <vt:lpstr>Candara</vt:lpstr>
      <vt:lpstr>Century Gothic</vt:lpstr>
      <vt:lpstr>Eras Bold ITC</vt:lpstr>
      <vt:lpstr>Eras Medium ITC</vt:lpstr>
      <vt:lpstr>Office Theme</vt:lpstr>
      <vt:lpstr>PowerPoint Presentation</vt:lpstr>
      <vt:lpstr>Menu Template</vt:lpstr>
      <vt:lpstr>Please help us keep our website active. </vt:lpstr>
      <vt:lpstr>Copyright Notice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305</cp:revision>
  <dcterms:created xsi:type="dcterms:W3CDTF">2016-09-28T22:08:47Z</dcterms:created>
  <dcterms:modified xsi:type="dcterms:W3CDTF">2019-11-27T22:45:09Z</dcterms:modified>
</cp:coreProperties>
</file>