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1972" r:id="rId2"/>
    <p:sldId id="367" r:id="rId3"/>
    <p:sldId id="282" r:id="rId4"/>
    <p:sldId id="1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1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69627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hyperlink" Target="http://powerpoint.sage-fox.com/" TargetMode="External"/><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hyperlink" Target="http://menu.sage-fox.com/"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7611FBC-2CA2-4AF4-A318-643807BB061D}"/>
              </a:ext>
            </a:extLst>
          </p:cNvPr>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DE48058-BAD5-4DFC-A1D2-D8287C6A6EE1}"/>
              </a:ext>
            </a:extLst>
          </p:cNvPr>
          <p:cNvSpPr/>
          <p:nvPr/>
        </p:nvSpPr>
        <p:spPr>
          <a:xfrm>
            <a:off x="0" y="1"/>
            <a:ext cx="12191998"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45397EBE-2279-4CF3-8F03-E6A2E7C8E532}"/>
              </a:ext>
            </a:extLst>
          </p:cNvPr>
          <p:cNvGrpSpPr>
            <a:grpSpLocks noChangeAspect="1"/>
          </p:cNvGrpSpPr>
          <p:nvPr/>
        </p:nvGrpSpPr>
        <p:grpSpPr>
          <a:xfrm>
            <a:off x="2585104" y="-194043"/>
            <a:ext cx="2743200" cy="2204622"/>
            <a:chOff x="2480929" y="-194041"/>
            <a:chExt cx="2377440" cy="1910674"/>
          </a:xfrm>
        </p:grpSpPr>
        <p:sp>
          <p:nvSpPr>
            <p:cNvPr id="4" name="Oval 3">
              <a:extLst>
                <a:ext uri="{FF2B5EF4-FFF2-40B4-BE49-F238E27FC236}">
                  <a16:creationId xmlns:a16="http://schemas.microsoft.com/office/drawing/2014/main" id="{C24FC6AB-6A5C-45AE-9894-40440081C1DB}"/>
                </a:ext>
              </a:extLst>
            </p:cNvPr>
            <p:cNvSpPr>
              <a:spLocks noChangeAspect="1"/>
            </p:cNvSpPr>
            <p:nvPr/>
          </p:nvSpPr>
          <p:spPr>
            <a:xfrm>
              <a:off x="2480929" y="-194040"/>
              <a:ext cx="1459377" cy="1459380"/>
            </a:xfrm>
            <a:prstGeom prst="ellipse">
              <a:avLst/>
            </a:prstGeom>
            <a:blipFill>
              <a:blip r:embed="rId3"/>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97CAD5-1160-4D44-9399-F74A9C93F8F6}"/>
                </a:ext>
              </a:extLst>
            </p:cNvPr>
            <p:cNvSpPr>
              <a:spLocks noChangeAspect="1"/>
            </p:cNvSpPr>
            <p:nvPr/>
          </p:nvSpPr>
          <p:spPr>
            <a:xfrm>
              <a:off x="3716248" y="-194041"/>
              <a:ext cx="1142121" cy="1142123"/>
            </a:xfrm>
            <a:prstGeom prst="ellipse">
              <a:avLst/>
            </a:prstGeom>
            <a:blipFill>
              <a:blip r:embed="rId4"/>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EC18A90-B1F0-4D35-8A61-CB65523EAE61}"/>
                </a:ext>
              </a:extLst>
            </p:cNvPr>
            <p:cNvSpPr>
              <a:spLocks noChangeAspect="1"/>
            </p:cNvSpPr>
            <p:nvPr/>
          </p:nvSpPr>
          <p:spPr>
            <a:xfrm>
              <a:off x="3543736" y="774161"/>
              <a:ext cx="888316" cy="888318"/>
            </a:xfrm>
            <a:prstGeom prst="ellipse">
              <a:avLst/>
            </a:prstGeom>
            <a:blipFill>
              <a:blip r:embed="rId5"/>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55733B-C5EE-48F1-9F1E-F8834BB770EF}"/>
                </a:ext>
              </a:extLst>
            </p:cNvPr>
            <p:cNvSpPr>
              <a:spLocks noChangeAspect="1"/>
            </p:cNvSpPr>
            <p:nvPr/>
          </p:nvSpPr>
          <p:spPr>
            <a:xfrm>
              <a:off x="2959134" y="1018669"/>
              <a:ext cx="697963" cy="697964"/>
            </a:xfrm>
            <a:prstGeom prst="ellipse">
              <a:avLst/>
            </a:prstGeom>
            <a:blipFill>
              <a:blip r:embed="rId6"/>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9F4B75CF-EDEF-47BA-895E-0A8997E856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1977" y="269025"/>
            <a:ext cx="2651760" cy="2121408"/>
          </a:xfrm>
          <a:prstGeom prst="rect">
            <a:avLst/>
          </a:prstGeom>
        </p:spPr>
      </p:pic>
      <p:sp>
        <p:nvSpPr>
          <p:cNvPr id="13" name="Oval 12">
            <a:extLst>
              <a:ext uri="{FF2B5EF4-FFF2-40B4-BE49-F238E27FC236}">
                <a16:creationId xmlns:a16="http://schemas.microsoft.com/office/drawing/2014/main" id="{9005CA38-396F-4C63-A2C8-F13A6D6191DB}"/>
              </a:ext>
            </a:extLst>
          </p:cNvPr>
          <p:cNvSpPr>
            <a:spLocks noChangeAspect="1"/>
          </p:cNvSpPr>
          <p:nvPr/>
        </p:nvSpPr>
        <p:spPr>
          <a:xfrm>
            <a:off x="6660547" y="757226"/>
            <a:ext cx="1554480" cy="1554482"/>
          </a:xfrm>
          <a:prstGeom prst="ellipse">
            <a:avLst/>
          </a:prstGeom>
          <a:blipFill>
            <a:blip r:embed="rId8"/>
            <a:stretch>
              <a:fillRect/>
            </a:stretch>
          </a:blipFill>
          <a:ln w="50800">
            <a:solidFill>
              <a:srgbClr val="7F7F7F"/>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F435BF9-8684-42E0-8331-3B668486E9F9}"/>
              </a:ext>
            </a:extLst>
          </p:cNvPr>
          <p:cNvSpPr txBox="1"/>
          <p:nvPr/>
        </p:nvSpPr>
        <p:spPr>
          <a:xfrm>
            <a:off x="457200" y="1086982"/>
            <a:ext cx="2863093" cy="400110"/>
          </a:xfrm>
          <a:prstGeom prst="rect">
            <a:avLst/>
          </a:prstGeom>
          <a:noFill/>
        </p:spPr>
        <p:txBody>
          <a:bodyPr wrap="square" rtlCol="0">
            <a:spAutoFit/>
          </a:bodyPr>
          <a:lstStyle/>
          <a:p>
            <a:r>
              <a:rPr lang="en-US" sz="2000" b="1" dirty="0">
                <a:solidFill>
                  <a:schemeClr val="bg1"/>
                </a:solidFill>
                <a:latin typeface="AR CHRISTY" panose="02000000000000000000" pitchFamily="2" charset="0"/>
              </a:rPr>
              <a:t>&gt; LOREM IPSUM &lt;</a:t>
            </a:r>
          </a:p>
        </p:txBody>
      </p:sp>
      <p:sp>
        <p:nvSpPr>
          <p:cNvPr id="18" name="TextBox 17">
            <a:extLst>
              <a:ext uri="{FF2B5EF4-FFF2-40B4-BE49-F238E27FC236}">
                <a16:creationId xmlns:a16="http://schemas.microsoft.com/office/drawing/2014/main" id="{B12327ED-313B-4FBD-AA68-120ED5ED6A85}"/>
              </a:ext>
            </a:extLst>
          </p:cNvPr>
          <p:cNvSpPr txBox="1"/>
          <p:nvPr/>
        </p:nvSpPr>
        <p:spPr>
          <a:xfrm>
            <a:off x="463692" y="159152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01</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16" name="TextBox 15">
            <a:extLst>
              <a:ext uri="{FF2B5EF4-FFF2-40B4-BE49-F238E27FC236}">
                <a16:creationId xmlns:a16="http://schemas.microsoft.com/office/drawing/2014/main" id="{90891CEA-8609-458F-A480-6961B3FB7D4F}"/>
              </a:ext>
            </a:extLst>
          </p:cNvPr>
          <p:cNvSpPr txBox="1"/>
          <p:nvPr/>
        </p:nvSpPr>
        <p:spPr>
          <a:xfrm>
            <a:off x="2171918" y="157914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21" name="TextBox 20">
            <a:extLst>
              <a:ext uri="{FF2B5EF4-FFF2-40B4-BE49-F238E27FC236}">
                <a16:creationId xmlns:a16="http://schemas.microsoft.com/office/drawing/2014/main" id="{ADB71E4B-BF70-4EC2-B2E9-C46732AE5C94}"/>
              </a:ext>
            </a:extLst>
          </p:cNvPr>
          <p:cNvSpPr txBox="1"/>
          <p:nvPr/>
        </p:nvSpPr>
        <p:spPr>
          <a:xfrm>
            <a:off x="463692" y="214016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02</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EBF31CBE-EC6B-4EEE-844E-C340265990D0}"/>
              </a:ext>
            </a:extLst>
          </p:cNvPr>
          <p:cNvSpPr txBox="1"/>
          <p:nvPr/>
        </p:nvSpPr>
        <p:spPr>
          <a:xfrm>
            <a:off x="2171918" y="213936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24" name="TextBox 23">
            <a:extLst>
              <a:ext uri="{FF2B5EF4-FFF2-40B4-BE49-F238E27FC236}">
                <a16:creationId xmlns:a16="http://schemas.microsoft.com/office/drawing/2014/main" id="{5A15A250-E56A-40B7-B16C-50541AC6C29C}"/>
              </a:ext>
            </a:extLst>
          </p:cNvPr>
          <p:cNvSpPr txBox="1"/>
          <p:nvPr/>
        </p:nvSpPr>
        <p:spPr>
          <a:xfrm>
            <a:off x="463692" y="268880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03</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5DD045A9-CE41-4789-9676-B5C708916DAA}"/>
              </a:ext>
            </a:extLst>
          </p:cNvPr>
          <p:cNvSpPr txBox="1"/>
          <p:nvPr/>
        </p:nvSpPr>
        <p:spPr>
          <a:xfrm>
            <a:off x="2171918" y="268800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27" name="TextBox 26">
            <a:extLst>
              <a:ext uri="{FF2B5EF4-FFF2-40B4-BE49-F238E27FC236}">
                <a16:creationId xmlns:a16="http://schemas.microsoft.com/office/drawing/2014/main" id="{A9531D85-1E3F-4D0A-BFFA-A07403237744}"/>
              </a:ext>
            </a:extLst>
          </p:cNvPr>
          <p:cNvSpPr txBox="1"/>
          <p:nvPr/>
        </p:nvSpPr>
        <p:spPr>
          <a:xfrm>
            <a:off x="463692" y="323744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04</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F3B49980-24D2-46A5-8D63-01869019AB33}"/>
              </a:ext>
            </a:extLst>
          </p:cNvPr>
          <p:cNvSpPr txBox="1"/>
          <p:nvPr/>
        </p:nvSpPr>
        <p:spPr>
          <a:xfrm>
            <a:off x="2171918" y="323664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30" name="TextBox 29">
            <a:extLst>
              <a:ext uri="{FF2B5EF4-FFF2-40B4-BE49-F238E27FC236}">
                <a16:creationId xmlns:a16="http://schemas.microsoft.com/office/drawing/2014/main" id="{2EF79755-B07F-46E7-93DC-C0BFF78CF29B}"/>
              </a:ext>
            </a:extLst>
          </p:cNvPr>
          <p:cNvSpPr txBox="1"/>
          <p:nvPr/>
        </p:nvSpPr>
        <p:spPr>
          <a:xfrm>
            <a:off x="463692" y="378608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05</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DE37390-2D6E-4DF6-8244-A438065EF958}"/>
              </a:ext>
            </a:extLst>
          </p:cNvPr>
          <p:cNvSpPr txBox="1"/>
          <p:nvPr/>
        </p:nvSpPr>
        <p:spPr>
          <a:xfrm>
            <a:off x="2171918" y="378528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33" name="TextBox 32">
            <a:extLst>
              <a:ext uri="{FF2B5EF4-FFF2-40B4-BE49-F238E27FC236}">
                <a16:creationId xmlns:a16="http://schemas.microsoft.com/office/drawing/2014/main" id="{65D5673F-92AC-49AA-9ED9-1EA099B7D4D1}"/>
              </a:ext>
            </a:extLst>
          </p:cNvPr>
          <p:cNvSpPr txBox="1"/>
          <p:nvPr/>
        </p:nvSpPr>
        <p:spPr>
          <a:xfrm>
            <a:off x="463692" y="433472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06</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9B0AD80A-B3D7-4B40-B8A4-A8E6EFD9C8D9}"/>
              </a:ext>
            </a:extLst>
          </p:cNvPr>
          <p:cNvSpPr txBox="1"/>
          <p:nvPr/>
        </p:nvSpPr>
        <p:spPr>
          <a:xfrm>
            <a:off x="2171918" y="433392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36" name="TextBox 35">
            <a:extLst>
              <a:ext uri="{FF2B5EF4-FFF2-40B4-BE49-F238E27FC236}">
                <a16:creationId xmlns:a16="http://schemas.microsoft.com/office/drawing/2014/main" id="{2995A31D-7AF0-4B95-AFDB-9637EEDA4C99}"/>
              </a:ext>
            </a:extLst>
          </p:cNvPr>
          <p:cNvSpPr txBox="1"/>
          <p:nvPr/>
        </p:nvSpPr>
        <p:spPr>
          <a:xfrm>
            <a:off x="463692" y="488336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07</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DDCFD3A6-3EBE-4AA9-B0E0-1B8678C8C4D9}"/>
              </a:ext>
            </a:extLst>
          </p:cNvPr>
          <p:cNvSpPr txBox="1"/>
          <p:nvPr/>
        </p:nvSpPr>
        <p:spPr>
          <a:xfrm>
            <a:off x="2171918" y="488256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39" name="TextBox 38">
            <a:extLst>
              <a:ext uri="{FF2B5EF4-FFF2-40B4-BE49-F238E27FC236}">
                <a16:creationId xmlns:a16="http://schemas.microsoft.com/office/drawing/2014/main" id="{702AC0F2-4DF3-4CD1-A73D-D1A9D238324A}"/>
              </a:ext>
            </a:extLst>
          </p:cNvPr>
          <p:cNvSpPr txBox="1"/>
          <p:nvPr/>
        </p:nvSpPr>
        <p:spPr>
          <a:xfrm>
            <a:off x="463692" y="543200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08</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40" name="TextBox 39">
            <a:extLst>
              <a:ext uri="{FF2B5EF4-FFF2-40B4-BE49-F238E27FC236}">
                <a16:creationId xmlns:a16="http://schemas.microsoft.com/office/drawing/2014/main" id="{FE3B7DA5-6B67-4264-B353-438BF226D870}"/>
              </a:ext>
            </a:extLst>
          </p:cNvPr>
          <p:cNvSpPr txBox="1"/>
          <p:nvPr/>
        </p:nvSpPr>
        <p:spPr>
          <a:xfrm>
            <a:off x="2171918" y="543120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42" name="TextBox 41">
            <a:extLst>
              <a:ext uri="{FF2B5EF4-FFF2-40B4-BE49-F238E27FC236}">
                <a16:creationId xmlns:a16="http://schemas.microsoft.com/office/drawing/2014/main" id="{7A16BC78-572D-4DB1-9739-6AE4B8BA1E4F}"/>
              </a:ext>
            </a:extLst>
          </p:cNvPr>
          <p:cNvSpPr txBox="1"/>
          <p:nvPr/>
        </p:nvSpPr>
        <p:spPr>
          <a:xfrm>
            <a:off x="463692" y="598064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09</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43" name="TextBox 42">
            <a:extLst>
              <a:ext uri="{FF2B5EF4-FFF2-40B4-BE49-F238E27FC236}">
                <a16:creationId xmlns:a16="http://schemas.microsoft.com/office/drawing/2014/main" id="{7BF96AE0-5709-4AB0-BA76-0779B2B36D10}"/>
              </a:ext>
            </a:extLst>
          </p:cNvPr>
          <p:cNvSpPr txBox="1"/>
          <p:nvPr/>
        </p:nvSpPr>
        <p:spPr>
          <a:xfrm>
            <a:off x="2171918" y="597984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44" name="TextBox 43">
            <a:extLst>
              <a:ext uri="{FF2B5EF4-FFF2-40B4-BE49-F238E27FC236}">
                <a16:creationId xmlns:a16="http://schemas.microsoft.com/office/drawing/2014/main" id="{DCCD9787-9C69-4CB0-AAC4-4E18305F807E}"/>
              </a:ext>
            </a:extLst>
          </p:cNvPr>
          <p:cNvSpPr txBox="1"/>
          <p:nvPr/>
        </p:nvSpPr>
        <p:spPr>
          <a:xfrm>
            <a:off x="3200400" y="2236584"/>
            <a:ext cx="2863093" cy="400110"/>
          </a:xfrm>
          <a:prstGeom prst="rect">
            <a:avLst/>
          </a:prstGeom>
          <a:noFill/>
        </p:spPr>
        <p:txBody>
          <a:bodyPr wrap="square" rtlCol="0">
            <a:spAutoFit/>
          </a:bodyPr>
          <a:lstStyle/>
          <a:p>
            <a:r>
              <a:rPr lang="en-US" sz="2000" b="1" dirty="0">
                <a:solidFill>
                  <a:schemeClr val="bg1"/>
                </a:solidFill>
                <a:latin typeface="AR CHRISTY" panose="02000000000000000000" pitchFamily="2" charset="0"/>
              </a:rPr>
              <a:t>&gt; LOREM IPSUM &lt;</a:t>
            </a:r>
          </a:p>
        </p:txBody>
      </p:sp>
      <p:sp>
        <p:nvSpPr>
          <p:cNvPr id="46" name="TextBox 45">
            <a:extLst>
              <a:ext uri="{FF2B5EF4-FFF2-40B4-BE49-F238E27FC236}">
                <a16:creationId xmlns:a16="http://schemas.microsoft.com/office/drawing/2014/main" id="{C19832E1-F5EF-464F-B294-D1363812E3AF}"/>
              </a:ext>
            </a:extLst>
          </p:cNvPr>
          <p:cNvSpPr txBox="1"/>
          <p:nvPr/>
        </p:nvSpPr>
        <p:spPr>
          <a:xfrm>
            <a:off x="3232747" y="274112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10</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47" name="TextBox 46">
            <a:extLst>
              <a:ext uri="{FF2B5EF4-FFF2-40B4-BE49-F238E27FC236}">
                <a16:creationId xmlns:a16="http://schemas.microsoft.com/office/drawing/2014/main" id="{0F1815DB-98D8-462D-BD79-7C0308DCB42B}"/>
              </a:ext>
            </a:extLst>
          </p:cNvPr>
          <p:cNvSpPr txBox="1"/>
          <p:nvPr/>
        </p:nvSpPr>
        <p:spPr>
          <a:xfrm>
            <a:off x="4964123" y="272874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49" name="TextBox 48">
            <a:extLst>
              <a:ext uri="{FF2B5EF4-FFF2-40B4-BE49-F238E27FC236}">
                <a16:creationId xmlns:a16="http://schemas.microsoft.com/office/drawing/2014/main" id="{3DAB04E4-460E-41E7-A120-6A9ED0442FA2}"/>
              </a:ext>
            </a:extLst>
          </p:cNvPr>
          <p:cNvSpPr txBox="1"/>
          <p:nvPr/>
        </p:nvSpPr>
        <p:spPr>
          <a:xfrm>
            <a:off x="3232747" y="328976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11</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50" name="TextBox 49">
            <a:extLst>
              <a:ext uri="{FF2B5EF4-FFF2-40B4-BE49-F238E27FC236}">
                <a16:creationId xmlns:a16="http://schemas.microsoft.com/office/drawing/2014/main" id="{1F44E34C-1102-4988-8685-2F92C93416ED}"/>
              </a:ext>
            </a:extLst>
          </p:cNvPr>
          <p:cNvSpPr txBox="1"/>
          <p:nvPr/>
        </p:nvSpPr>
        <p:spPr>
          <a:xfrm>
            <a:off x="4964123" y="327738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52" name="TextBox 51">
            <a:extLst>
              <a:ext uri="{FF2B5EF4-FFF2-40B4-BE49-F238E27FC236}">
                <a16:creationId xmlns:a16="http://schemas.microsoft.com/office/drawing/2014/main" id="{E19FFB9D-6D13-43EB-8C39-CAC8645A6581}"/>
              </a:ext>
            </a:extLst>
          </p:cNvPr>
          <p:cNvSpPr txBox="1"/>
          <p:nvPr/>
        </p:nvSpPr>
        <p:spPr>
          <a:xfrm>
            <a:off x="3232747" y="383840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12</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53" name="TextBox 52">
            <a:extLst>
              <a:ext uri="{FF2B5EF4-FFF2-40B4-BE49-F238E27FC236}">
                <a16:creationId xmlns:a16="http://schemas.microsoft.com/office/drawing/2014/main" id="{48AC1BF2-AD19-4E1D-8B0E-20FD6012450F}"/>
              </a:ext>
            </a:extLst>
          </p:cNvPr>
          <p:cNvSpPr txBox="1"/>
          <p:nvPr/>
        </p:nvSpPr>
        <p:spPr>
          <a:xfrm>
            <a:off x="4964123" y="382602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55" name="TextBox 54">
            <a:extLst>
              <a:ext uri="{FF2B5EF4-FFF2-40B4-BE49-F238E27FC236}">
                <a16:creationId xmlns:a16="http://schemas.microsoft.com/office/drawing/2014/main" id="{5EE6B051-B59C-4640-9C8B-5B2AF7E78E5C}"/>
              </a:ext>
            </a:extLst>
          </p:cNvPr>
          <p:cNvSpPr txBox="1"/>
          <p:nvPr/>
        </p:nvSpPr>
        <p:spPr>
          <a:xfrm>
            <a:off x="3232747" y="438704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13</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56" name="TextBox 55">
            <a:extLst>
              <a:ext uri="{FF2B5EF4-FFF2-40B4-BE49-F238E27FC236}">
                <a16:creationId xmlns:a16="http://schemas.microsoft.com/office/drawing/2014/main" id="{EAD107CA-1687-4CD7-9F25-670E51618A46}"/>
              </a:ext>
            </a:extLst>
          </p:cNvPr>
          <p:cNvSpPr txBox="1"/>
          <p:nvPr/>
        </p:nvSpPr>
        <p:spPr>
          <a:xfrm>
            <a:off x="4964123" y="437466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58" name="TextBox 57">
            <a:extLst>
              <a:ext uri="{FF2B5EF4-FFF2-40B4-BE49-F238E27FC236}">
                <a16:creationId xmlns:a16="http://schemas.microsoft.com/office/drawing/2014/main" id="{C9C39139-795F-4B9B-898C-41B01C5F80AE}"/>
              </a:ext>
            </a:extLst>
          </p:cNvPr>
          <p:cNvSpPr txBox="1"/>
          <p:nvPr/>
        </p:nvSpPr>
        <p:spPr>
          <a:xfrm>
            <a:off x="3232747" y="493568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14</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59" name="TextBox 58">
            <a:extLst>
              <a:ext uri="{FF2B5EF4-FFF2-40B4-BE49-F238E27FC236}">
                <a16:creationId xmlns:a16="http://schemas.microsoft.com/office/drawing/2014/main" id="{326ED591-9579-4711-8B88-B3F7817BA07D}"/>
              </a:ext>
            </a:extLst>
          </p:cNvPr>
          <p:cNvSpPr txBox="1"/>
          <p:nvPr/>
        </p:nvSpPr>
        <p:spPr>
          <a:xfrm>
            <a:off x="4964123" y="492330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61" name="TextBox 60">
            <a:extLst>
              <a:ext uri="{FF2B5EF4-FFF2-40B4-BE49-F238E27FC236}">
                <a16:creationId xmlns:a16="http://schemas.microsoft.com/office/drawing/2014/main" id="{89592A79-9F5F-4901-9752-6B4F64F710B7}"/>
              </a:ext>
            </a:extLst>
          </p:cNvPr>
          <p:cNvSpPr txBox="1"/>
          <p:nvPr/>
        </p:nvSpPr>
        <p:spPr>
          <a:xfrm>
            <a:off x="3232747" y="548432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15</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62" name="TextBox 61">
            <a:extLst>
              <a:ext uri="{FF2B5EF4-FFF2-40B4-BE49-F238E27FC236}">
                <a16:creationId xmlns:a16="http://schemas.microsoft.com/office/drawing/2014/main" id="{6B2CB5EB-37BA-4462-8558-F9B529754392}"/>
              </a:ext>
            </a:extLst>
          </p:cNvPr>
          <p:cNvSpPr txBox="1"/>
          <p:nvPr/>
        </p:nvSpPr>
        <p:spPr>
          <a:xfrm>
            <a:off x="4964123" y="547194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64" name="TextBox 63">
            <a:extLst>
              <a:ext uri="{FF2B5EF4-FFF2-40B4-BE49-F238E27FC236}">
                <a16:creationId xmlns:a16="http://schemas.microsoft.com/office/drawing/2014/main" id="{0646DF64-4D79-44F4-AF3D-B6ADFAE9A826}"/>
              </a:ext>
            </a:extLst>
          </p:cNvPr>
          <p:cNvSpPr txBox="1"/>
          <p:nvPr/>
        </p:nvSpPr>
        <p:spPr>
          <a:xfrm>
            <a:off x="3232747" y="603296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16</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65" name="TextBox 64">
            <a:extLst>
              <a:ext uri="{FF2B5EF4-FFF2-40B4-BE49-F238E27FC236}">
                <a16:creationId xmlns:a16="http://schemas.microsoft.com/office/drawing/2014/main" id="{D175A588-A41C-438A-8769-7B3E70245425}"/>
              </a:ext>
            </a:extLst>
          </p:cNvPr>
          <p:cNvSpPr txBox="1"/>
          <p:nvPr/>
        </p:nvSpPr>
        <p:spPr>
          <a:xfrm>
            <a:off x="4964123" y="602058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74" name="TextBox 73">
            <a:extLst>
              <a:ext uri="{FF2B5EF4-FFF2-40B4-BE49-F238E27FC236}">
                <a16:creationId xmlns:a16="http://schemas.microsoft.com/office/drawing/2014/main" id="{42827035-0BCF-4E17-8730-A225307C6BD5}"/>
              </a:ext>
            </a:extLst>
          </p:cNvPr>
          <p:cNvSpPr txBox="1"/>
          <p:nvPr/>
        </p:nvSpPr>
        <p:spPr>
          <a:xfrm>
            <a:off x="6277364" y="2926080"/>
            <a:ext cx="1908483" cy="160043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17 </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18</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19</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20</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21</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22</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23</a:t>
            </a:r>
            <a:endParaRPr lang="en-US" sz="1400" spc="5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endParaRPr>
          </a:p>
        </p:txBody>
      </p:sp>
      <p:sp>
        <p:nvSpPr>
          <p:cNvPr id="75" name="TextBox 74">
            <a:extLst>
              <a:ext uri="{FF2B5EF4-FFF2-40B4-BE49-F238E27FC236}">
                <a16:creationId xmlns:a16="http://schemas.microsoft.com/office/drawing/2014/main" id="{52FD058D-B865-44DA-98D7-A7C4DB37BBF7}"/>
              </a:ext>
            </a:extLst>
          </p:cNvPr>
          <p:cNvSpPr txBox="1"/>
          <p:nvPr/>
        </p:nvSpPr>
        <p:spPr>
          <a:xfrm>
            <a:off x="8185849" y="2926080"/>
            <a:ext cx="731520" cy="1600438"/>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76" name="TextBox 75">
            <a:extLst>
              <a:ext uri="{FF2B5EF4-FFF2-40B4-BE49-F238E27FC236}">
                <a16:creationId xmlns:a16="http://schemas.microsoft.com/office/drawing/2014/main" id="{EBFCBAFC-4704-41E3-AF9F-25B7FB4D8748}"/>
              </a:ext>
            </a:extLst>
          </p:cNvPr>
          <p:cNvSpPr txBox="1"/>
          <p:nvPr/>
        </p:nvSpPr>
        <p:spPr>
          <a:xfrm>
            <a:off x="6244538" y="2525994"/>
            <a:ext cx="2863093" cy="400110"/>
          </a:xfrm>
          <a:prstGeom prst="rect">
            <a:avLst/>
          </a:prstGeom>
          <a:noFill/>
        </p:spPr>
        <p:txBody>
          <a:bodyPr wrap="square" rtlCol="0">
            <a:spAutoFit/>
          </a:bodyPr>
          <a:lstStyle/>
          <a:p>
            <a:r>
              <a:rPr lang="en-US" sz="2000" b="1" dirty="0">
                <a:solidFill>
                  <a:schemeClr val="bg1"/>
                </a:solidFill>
                <a:latin typeface="AR CHRISTY" panose="02000000000000000000" pitchFamily="2" charset="0"/>
              </a:rPr>
              <a:t>&gt; LOREM IPSUM &lt;</a:t>
            </a:r>
          </a:p>
        </p:txBody>
      </p:sp>
      <p:sp>
        <p:nvSpPr>
          <p:cNvPr id="77" name="TextBox 76">
            <a:extLst>
              <a:ext uri="{FF2B5EF4-FFF2-40B4-BE49-F238E27FC236}">
                <a16:creationId xmlns:a16="http://schemas.microsoft.com/office/drawing/2014/main" id="{2371C8B5-33AA-4CFB-BB6F-C533131C661F}"/>
              </a:ext>
            </a:extLst>
          </p:cNvPr>
          <p:cNvSpPr txBox="1"/>
          <p:nvPr/>
        </p:nvSpPr>
        <p:spPr>
          <a:xfrm>
            <a:off x="9601200" y="2917568"/>
            <a:ext cx="2863093" cy="400110"/>
          </a:xfrm>
          <a:prstGeom prst="rect">
            <a:avLst/>
          </a:prstGeom>
          <a:noFill/>
        </p:spPr>
        <p:txBody>
          <a:bodyPr wrap="square" rtlCol="0">
            <a:spAutoFit/>
          </a:bodyPr>
          <a:lstStyle/>
          <a:p>
            <a:r>
              <a:rPr lang="en-US" sz="2000" b="1" dirty="0">
                <a:solidFill>
                  <a:schemeClr val="bg1"/>
                </a:solidFill>
                <a:latin typeface="AR CHRISTY" panose="02000000000000000000" pitchFamily="2" charset="0"/>
              </a:rPr>
              <a:t>&gt; LOREM IPSUM &lt;</a:t>
            </a:r>
          </a:p>
        </p:txBody>
      </p:sp>
      <p:sp>
        <p:nvSpPr>
          <p:cNvPr id="78" name="TextBox 77">
            <a:extLst>
              <a:ext uri="{FF2B5EF4-FFF2-40B4-BE49-F238E27FC236}">
                <a16:creationId xmlns:a16="http://schemas.microsoft.com/office/drawing/2014/main" id="{D5F94A57-1819-47B4-B77C-21C0FAD3B37E}"/>
              </a:ext>
            </a:extLst>
          </p:cNvPr>
          <p:cNvSpPr txBox="1"/>
          <p:nvPr/>
        </p:nvSpPr>
        <p:spPr>
          <a:xfrm>
            <a:off x="6152994" y="-4321"/>
            <a:ext cx="256958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 MENU -</a:t>
            </a:r>
          </a:p>
        </p:txBody>
      </p:sp>
      <p:sp>
        <p:nvSpPr>
          <p:cNvPr id="80" name="TextBox 79">
            <a:extLst>
              <a:ext uri="{FF2B5EF4-FFF2-40B4-BE49-F238E27FC236}">
                <a16:creationId xmlns:a16="http://schemas.microsoft.com/office/drawing/2014/main" id="{13FCD095-0274-44AD-92AE-9E2B2BFCD7D0}"/>
              </a:ext>
            </a:extLst>
          </p:cNvPr>
          <p:cNvSpPr txBox="1"/>
          <p:nvPr/>
        </p:nvSpPr>
        <p:spPr>
          <a:xfrm>
            <a:off x="9601200" y="32918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24</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81" name="TextBox 80">
            <a:extLst>
              <a:ext uri="{FF2B5EF4-FFF2-40B4-BE49-F238E27FC236}">
                <a16:creationId xmlns:a16="http://schemas.microsoft.com/office/drawing/2014/main" id="{FEC98AFB-03C3-483D-AFD4-E6A7A91EAA3E}"/>
              </a:ext>
            </a:extLst>
          </p:cNvPr>
          <p:cNvSpPr txBox="1"/>
          <p:nvPr/>
        </p:nvSpPr>
        <p:spPr>
          <a:xfrm>
            <a:off x="11332576" y="32910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83" name="TextBox 82">
            <a:extLst>
              <a:ext uri="{FF2B5EF4-FFF2-40B4-BE49-F238E27FC236}">
                <a16:creationId xmlns:a16="http://schemas.microsoft.com/office/drawing/2014/main" id="{DEF8B751-119A-41E4-9929-A9C31B60F438}"/>
              </a:ext>
            </a:extLst>
          </p:cNvPr>
          <p:cNvSpPr txBox="1"/>
          <p:nvPr/>
        </p:nvSpPr>
        <p:spPr>
          <a:xfrm>
            <a:off x="9601200" y="37490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25</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84" name="TextBox 83">
            <a:extLst>
              <a:ext uri="{FF2B5EF4-FFF2-40B4-BE49-F238E27FC236}">
                <a16:creationId xmlns:a16="http://schemas.microsoft.com/office/drawing/2014/main" id="{F2F13D41-E9DD-4F4A-8798-078782F92D5E}"/>
              </a:ext>
            </a:extLst>
          </p:cNvPr>
          <p:cNvSpPr txBox="1"/>
          <p:nvPr/>
        </p:nvSpPr>
        <p:spPr>
          <a:xfrm>
            <a:off x="11332576" y="37482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86" name="TextBox 85">
            <a:extLst>
              <a:ext uri="{FF2B5EF4-FFF2-40B4-BE49-F238E27FC236}">
                <a16:creationId xmlns:a16="http://schemas.microsoft.com/office/drawing/2014/main" id="{10097335-47E6-480C-8EEE-026D6CFFE3EA}"/>
              </a:ext>
            </a:extLst>
          </p:cNvPr>
          <p:cNvSpPr txBox="1"/>
          <p:nvPr/>
        </p:nvSpPr>
        <p:spPr>
          <a:xfrm>
            <a:off x="9601200" y="42062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26</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87" name="TextBox 86">
            <a:extLst>
              <a:ext uri="{FF2B5EF4-FFF2-40B4-BE49-F238E27FC236}">
                <a16:creationId xmlns:a16="http://schemas.microsoft.com/office/drawing/2014/main" id="{0DDD369B-19D3-4F91-A2EA-E6E8A26DC6E0}"/>
              </a:ext>
            </a:extLst>
          </p:cNvPr>
          <p:cNvSpPr txBox="1"/>
          <p:nvPr/>
        </p:nvSpPr>
        <p:spPr>
          <a:xfrm>
            <a:off x="11332576" y="42054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89" name="TextBox 88">
            <a:extLst>
              <a:ext uri="{FF2B5EF4-FFF2-40B4-BE49-F238E27FC236}">
                <a16:creationId xmlns:a16="http://schemas.microsoft.com/office/drawing/2014/main" id="{5C0E4B2F-EDCD-48F9-85DB-2F074F9E996C}"/>
              </a:ext>
            </a:extLst>
          </p:cNvPr>
          <p:cNvSpPr txBox="1"/>
          <p:nvPr/>
        </p:nvSpPr>
        <p:spPr>
          <a:xfrm>
            <a:off x="9601200" y="46634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27</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90" name="TextBox 89">
            <a:extLst>
              <a:ext uri="{FF2B5EF4-FFF2-40B4-BE49-F238E27FC236}">
                <a16:creationId xmlns:a16="http://schemas.microsoft.com/office/drawing/2014/main" id="{782A8D78-0AD4-420A-81F7-D8A2097806EF}"/>
              </a:ext>
            </a:extLst>
          </p:cNvPr>
          <p:cNvSpPr txBox="1"/>
          <p:nvPr/>
        </p:nvSpPr>
        <p:spPr>
          <a:xfrm>
            <a:off x="11332576" y="46626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92" name="TextBox 91">
            <a:extLst>
              <a:ext uri="{FF2B5EF4-FFF2-40B4-BE49-F238E27FC236}">
                <a16:creationId xmlns:a16="http://schemas.microsoft.com/office/drawing/2014/main" id="{1E8E4FAA-9618-44E2-A899-D6389D846A68}"/>
              </a:ext>
            </a:extLst>
          </p:cNvPr>
          <p:cNvSpPr txBox="1"/>
          <p:nvPr/>
        </p:nvSpPr>
        <p:spPr>
          <a:xfrm>
            <a:off x="9601200" y="51206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28</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93" name="TextBox 92">
            <a:extLst>
              <a:ext uri="{FF2B5EF4-FFF2-40B4-BE49-F238E27FC236}">
                <a16:creationId xmlns:a16="http://schemas.microsoft.com/office/drawing/2014/main" id="{E8D69DBD-71D4-49C5-A292-60F712CEA20F}"/>
              </a:ext>
            </a:extLst>
          </p:cNvPr>
          <p:cNvSpPr txBox="1"/>
          <p:nvPr/>
        </p:nvSpPr>
        <p:spPr>
          <a:xfrm>
            <a:off x="11332576" y="51198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95" name="TextBox 94">
            <a:extLst>
              <a:ext uri="{FF2B5EF4-FFF2-40B4-BE49-F238E27FC236}">
                <a16:creationId xmlns:a16="http://schemas.microsoft.com/office/drawing/2014/main" id="{FEB3EB74-4DD9-41EC-AF9F-E8366BCAC525}"/>
              </a:ext>
            </a:extLst>
          </p:cNvPr>
          <p:cNvSpPr txBox="1"/>
          <p:nvPr/>
        </p:nvSpPr>
        <p:spPr>
          <a:xfrm>
            <a:off x="9601200" y="55778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29</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96" name="TextBox 95">
            <a:extLst>
              <a:ext uri="{FF2B5EF4-FFF2-40B4-BE49-F238E27FC236}">
                <a16:creationId xmlns:a16="http://schemas.microsoft.com/office/drawing/2014/main" id="{2EBD09EB-98B0-4E16-B0DF-65A12C413380}"/>
              </a:ext>
            </a:extLst>
          </p:cNvPr>
          <p:cNvSpPr txBox="1"/>
          <p:nvPr/>
        </p:nvSpPr>
        <p:spPr>
          <a:xfrm>
            <a:off x="11332576" y="55770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98" name="TextBox 97">
            <a:extLst>
              <a:ext uri="{FF2B5EF4-FFF2-40B4-BE49-F238E27FC236}">
                <a16:creationId xmlns:a16="http://schemas.microsoft.com/office/drawing/2014/main" id="{2EA779C8-2EAD-435C-AA62-DE121CB1B3BA}"/>
              </a:ext>
            </a:extLst>
          </p:cNvPr>
          <p:cNvSpPr txBox="1"/>
          <p:nvPr/>
        </p:nvSpPr>
        <p:spPr>
          <a:xfrm>
            <a:off x="9601200" y="60350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30</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99" name="TextBox 98">
            <a:extLst>
              <a:ext uri="{FF2B5EF4-FFF2-40B4-BE49-F238E27FC236}">
                <a16:creationId xmlns:a16="http://schemas.microsoft.com/office/drawing/2014/main" id="{61E178B1-DF08-4433-8221-A58C30B21B2C}"/>
              </a:ext>
            </a:extLst>
          </p:cNvPr>
          <p:cNvSpPr txBox="1"/>
          <p:nvPr/>
        </p:nvSpPr>
        <p:spPr>
          <a:xfrm>
            <a:off x="11332576" y="60342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pic>
        <p:nvPicPr>
          <p:cNvPr id="103" name="Picture 102">
            <a:extLst>
              <a:ext uri="{FF2B5EF4-FFF2-40B4-BE49-F238E27FC236}">
                <a16:creationId xmlns:a16="http://schemas.microsoft.com/office/drawing/2014/main" id="{D0DC7916-C62D-44B7-8914-A8BF022A5E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6147" y="4682600"/>
            <a:ext cx="2560320" cy="802578"/>
          </a:xfrm>
          <a:prstGeom prst="rect">
            <a:avLst/>
          </a:prstGeom>
        </p:spPr>
      </p:pic>
      <p:sp>
        <p:nvSpPr>
          <p:cNvPr id="104" name="TextBox 103">
            <a:extLst>
              <a:ext uri="{FF2B5EF4-FFF2-40B4-BE49-F238E27FC236}">
                <a16:creationId xmlns:a16="http://schemas.microsoft.com/office/drawing/2014/main" id="{874BBC02-3C67-4F88-99C8-A0E440FE1026}"/>
              </a:ext>
            </a:extLst>
          </p:cNvPr>
          <p:cNvSpPr txBox="1"/>
          <p:nvPr/>
        </p:nvSpPr>
        <p:spPr>
          <a:xfrm>
            <a:off x="6117766" y="5484327"/>
            <a:ext cx="731520" cy="1200329"/>
          </a:xfrm>
          <a:prstGeom prst="rect">
            <a:avLst/>
          </a:prstGeom>
          <a:noFill/>
        </p:spPr>
        <p:txBody>
          <a:bodyPr wrap="square" rtlCol="0">
            <a:spAutoFit/>
          </a:bodyPr>
          <a:lstStyle/>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p:txBody>
      </p:sp>
      <p:sp>
        <p:nvSpPr>
          <p:cNvPr id="105" name="TextBox 104">
            <a:extLst>
              <a:ext uri="{FF2B5EF4-FFF2-40B4-BE49-F238E27FC236}">
                <a16:creationId xmlns:a16="http://schemas.microsoft.com/office/drawing/2014/main" id="{E3720FA5-1C44-42C1-B316-93F5D72A9181}"/>
              </a:ext>
            </a:extLst>
          </p:cNvPr>
          <p:cNvSpPr txBox="1"/>
          <p:nvPr/>
        </p:nvSpPr>
        <p:spPr>
          <a:xfrm>
            <a:off x="6794390" y="5484327"/>
            <a:ext cx="611196" cy="1200329"/>
          </a:xfrm>
          <a:prstGeom prst="rect">
            <a:avLst/>
          </a:prstGeom>
          <a:noFill/>
        </p:spPr>
        <p:txBody>
          <a:bodyPr wrap="square" rtlCol="0">
            <a:spAutoFit/>
          </a:bodyPr>
          <a:lstStyle/>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p:txBody>
      </p:sp>
      <p:sp>
        <p:nvSpPr>
          <p:cNvPr id="106" name="TextBox 105">
            <a:extLst>
              <a:ext uri="{FF2B5EF4-FFF2-40B4-BE49-F238E27FC236}">
                <a16:creationId xmlns:a16="http://schemas.microsoft.com/office/drawing/2014/main" id="{3893DB53-0364-4BF4-9182-2154D8F12402}"/>
              </a:ext>
            </a:extLst>
          </p:cNvPr>
          <p:cNvSpPr txBox="1"/>
          <p:nvPr/>
        </p:nvSpPr>
        <p:spPr>
          <a:xfrm>
            <a:off x="7610091" y="5484327"/>
            <a:ext cx="731520" cy="1200329"/>
          </a:xfrm>
          <a:prstGeom prst="rect">
            <a:avLst/>
          </a:prstGeom>
          <a:noFill/>
        </p:spPr>
        <p:txBody>
          <a:bodyPr wrap="square" rtlCol="0">
            <a:spAutoFit/>
          </a:bodyPr>
          <a:lstStyle/>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p:txBody>
      </p:sp>
      <p:sp>
        <p:nvSpPr>
          <p:cNvPr id="107" name="TextBox 106">
            <a:extLst>
              <a:ext uri="{FF2B5EF4-FFF2-40B4-BE49-F238E27FC236}">
                <a16:creationId xmlns:a16="http://schemas.microsoft.com/office/drawing/2014/main" id="{77062EF9-B726-4FDC-AA70-D5C774ED6EC2}"/>
              </a:ext>
            </a:extLst>
          </p:cNvPr>
          <p:cNvSpPr txBox="1"/>
          <p:nvPr/>
        </p:nvSpPr>
        <p:spPr>
          <a:xfrm>
            <a:off x="8286715" y="5484327"/>
            <a:ext cx="611196" cy="1200329"/>
          </a:xfrm>
          <a:prstGeom prst="rect">
            <a:avLst/>
          </a:prstGeom>
          <a:noFill/>
        </p:spPr>
        <p:txBody>
          <a:bodyPr wrap="square" rtlCol="0">
            <a:spAutoFit/>
          </a:bodyPr>
          <a:lstStyle/>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p:txBody>
      </p:sp>
      <p:pic>
        <p:nvPicPr>
          <p:cNvPr id="69" name="Picture 68">
            <a:hlinkClick r:id="rId10"/>
            <a:extLst>
              <a:ext uri="{FF2B5EF4-FFF2-40B4-BE49-F238E27FC236}">
                <a16:creationId xmlns:a16="http://schemas.microsoft.com/office/drawing/2014/main" id="{E8F045B0-8CB8-4D50-B671-390D6B0D98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133172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3892"/>
          </a:xfrm>
        </p:spPr>
        <p:txBody>
          <a:bodyPr/>
          <a:lstStyle/>
          <a:p>
            <a:r>
              <a:rPr lang="en-US" dirty="0">
                <a:solidFill>
                  <a:schemeClr val="bg1"/>
                </a:solidFill>
              </a:rPr>
              <a:t>Menu Template</a:t>
            </a:r>
          </a:p>
        </p:txBody>
      </p:sp>
      <p:sp>
        <p:nvSpPr>
          <p:cNvPr id="3" name="Subtitle 2"/>
          <p:cNvSpPr>
            <a:spLocks noGrp="1"/>
          </p:cNvSpPr>
          <p:nvPr>
            <p:ph type="subTitle" idx="1"/>
          </p:nvPr>
        </p:nvSpPr>
        <p:spPr>
          <a:xfrm>
            <a:off x="1524000" y="2456283"/>
            <a:ext cx="9144000" cy="2275464"/>
          </a:xfrm>
        </p:spPr>
        <p:txBody>
          <a:bodyPr>
            <a:noAutofit/>
          </a:bodyPr>
          <a:lstStyle/>
          <a:p>
            <a:r>
              <a:rPr lang="en-US" sz="2000" dirty="0">
                <a:solidFill>
                  <a:schemeClr val="bg1"/>
                </a:solidFill>
                <a:latin typeface="Candara" panose="020E0502030303020204" pitchFamily="34" charset="0"/>
              </a:rPr>
              <a:t>To find and download more Menu slides, navigate to our PowerPoint website, then click the menu link in the header navigation menu (or click link below). </a:t>
            </a:r>
          </a:p>
          <a:p>
            <a:r>
              <a:rPr lang="en-US" sz="2000" b="1" dirty="0">
                <a:solidFill>
                  <a:schemeClr val="bg1"/>
                </a:solidFill>
                <a:latin typeface="Candara" panose="020E0502030303020204" pitchFamily="34" charset="0"/>
              </a:rPr>
              <a:t> </a:t>
            </a:r>
            <a:r>
              <a:rPr lang="en-US" sz="2000" b="1" dirty="0">
                <a:solidFill>
                  <a:schemeClr val="bg1"/>
                </a:solidFill>
                <a:latin typeface="Candara" panose="020E0502030303020204" pitchFamily="34" charset="0"/>
                <a:hlinkClick r:id="rId2"/>
              </a:rPr>
              <a:t>http://menu.sage-fox.com/</a:t>
            </a:r>
            <a:endParaRPr lang="en-US" sz="2000" b="1"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We would appreciate if you could leave a rate/review for any product you download. This will help us understand what we are doing right &amp; what we are doing wrong… so we can provide better quality in the future</a:t>
            </a:r>
          </a:p>
          <a:p>
            <a:endParaRPr lang="en-US" sz="2000" b="1" dirty="0">
              <a:solidFill>
                <a:schemeClr val="bg1"/>
              </a:solidFill>
              <a:latin typeface="Candara" panose="020E0502030303020204" pitchFamily="34" charset="0"/>
            </a:endParaRP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000" dirty="0">
                <a:solidFill>
                  <a:schemeClr val="bg1"/>
                </a:solidFill>
                <a:latin typeface="Bernard MT Condensed" panose="02050806060905020404" pitchFamily="18" charset="0"/>
              </a:rPr>
              <a:t>Please help us keep our website active. </a:t>
            </a:r>
          </a:p>
        </p:txBody>
      </p:sp>
      <p:pic>
        <p:nvPicPr>
          <p:cNvPr id="5" name="Picture 4">
            <a:hlinkClick r:id="rId2"/>
            <a:extLst>
              <a:ext uri="{FF2B5EF4-FFF2-40B4-BE49-F238E27FC236}">
                <a16:creationId xmlns:a16="http://schemas.microsoft.com/office/drawing/2014/main" id="{1F854CE7-1ABF-4422-9FBD-01A8B98B1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2015-2020 sage-fox.com</a:t>
            </a:r>
          </a:p>
        </p:txBody>
      </p:sp>
      <p:pic>
        <p:nvPicPr>
          <p:cNvPr id="9" name="Picture 8">
            <a:hlinkClick r:id="rId2"/>
            <a:extLst>
              <a:ext uri="{FF2B5EF4-FFF2-40B4-BE49-F238E27FC236}">
                <a16:creationId xmlns:a16="http://schemas.microsoft.com/office/drawing/2014/main" id="{3961F230-E257-4599-BFC9-C84A6EED3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7680" y="6783186"/>
            <a:ext cx="274320" cy="74814"/>
          </a:xfrm>
          <a:prstGeom prst="rect">
            <a:avLst/>
          </a:prstGeom>
        </p:spPr>
      </p:pic>
    </p:spTree>
    <p:extLst>
      <p:ext uri="{BB962C8B-B14F-4D97-AF65-F5344CB8AC3E}">
        <p14:creationId xmlns:p14="http://schemas.microsoft.com/office/powerpoint/2010/main" val="14246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1136</Words>
  <Application>Microsoft Office PowerPoint</Application>
  <PresentationFormat>Widescreen</PresentationFormat>
  <Paragraphs>136</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 CHRISTY</vt:lpstr>
      <vt:lpstr>AR ESSENCE</vt:lpstr>
      <vt:lpstr>Arial</vt:lpstr>
      <vt:lpstr>Bernard MT Condensed</vt:lpstr>
      <vt:lpstr>Calibri</vt:lpstr>
      <vt:lpstr>Calibri Light</vt:lpstr>
      <vt:lpstr>Candara</vt:lpstr>
      <vt:lpstr>Century Gothic</vt:lpstr>
      <vt:lpstr>Office Theme</vt:lpstr>
      <vt:lpstr>PowerPoint Presentation</vt:lpstr>
      <vt:lpstr>Menu Template</vt:lpstr>
      <vt:lpstr>Please help us keep our website active. </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305</cp:revision>
  <dcterms:created xsi:type="dcterms:W3CDTF">2016-09-28T22:08:47Z</dcterms:created>
  <dcterms:modified xsi:type="dcterms:W3CDTF">2019-11-26T20:18:41Z</dcterms:modified>
</cp:coreProperties>
</file>