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77"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4" d="100"/>
          <a:sy n="94" d="100"/>
        </p:scale>
        <p:origin x="108"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44655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menu.sage-fox.com/" TargetMode="Externa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945367C-C6DE-40AF-8536-09EF0FCA7FDF}"/>
              </a:ext>
            </a:extLst>
          </p:cNvPr>
          <p:cNvSpPr/>
          <p:nvPr/>
        </p:nvSpPr>
        <p:spPr>
          <a:xfrm>
            <a:off x="0" y="0"/>
            <a:ext cx="12192000" cy="6858000"/>
          </a:xfrm>
          <a:prstGeom prst="rect">
            <a:avLst/>
          </a:prstGeom>
          <a:blipFill dpi="0" rotWithShape="1">
            <a:blip r:embed="rId2"/>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EE500AB-FDDA-475C-9CA5-37FD994DFDD8}"/>
              </a:ext>
            </a:extLst>
          </p:cNvPr>
          <p:cNvSpPr/>
          <p:nvPr/>
        </p:nvSpPr>
        <p:spPr>
          <a:xfrm>
            <a:off x="0"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5F91C6F9-2E9B-4D4E-8EFA-8684BE5D8EA8}"/>
              </a:ext>
            </a:extLst>
          </p:cNvPr>
          <p:cNvSpPr txBox="1"/>
          <p:nvPr/>
        </p:nvSpPr>
        <p:spPr>
          <a:xfrm>
            <a:off x="4811206" y="612996"/>
            <a:ext cx="2569586" cy="1754326"/>
          </a:xfrm>
          <a:prstGeom prst="rect">
            <a:avLst/>
          </a:prstGeom>
          <a:noFill/>
        </p:spPr>
        <p:txBody>
          <a:bodyPr wrap="square" rtlCol="0">
            <a:spAutoFit/>
          </a:bodyPr>
          <a:lstStyle/>
          <a:p>
            <a:pPr algn="ctr"/>
            <a:r>
              <a:rPr lang="en-US" sz="8000" dirty="0">
                <a:solidFill>
                  <a:schemeClr val="bg1"/>
                </a:solidFill>
                <a:latin typeface="AR ESSENCE" panose="02000000000000000000" pitchFamily="2" charset="0"/>
              </a:rPr>
              <a:t>MENU</a:t>
            </a:r>
          </a:p>
          <a:p>
            <a:pPr algn="ctr"/>
            <a:r>
              <a:rPr lang="en-US" sz="2800" spc="300" dirty="0">
                <a:solidFill>
                  <a:schemeClr val="bg1"/>
                </a:solidFill>
                <a:latin typeface="AR ESSENCE" panose="02000000000000000000" pitchFamily="2" charset="0"/>
              </a:rPr>
              <a:t>RESTAURANT</a:t>
            </a:r>
          </a:p>
        </p:txBody>
      </p:sp>
      <p:grpSp>
        <p:nvGrpSpPr>
          <p:cNvPr id="7" name="Group 6">
            <a:extLst>
              <a:ext uri="{FF2B5EF4-FFF2-40B4-BE49-F238E27FC236}">
                <a16:creationId xmlns:a16="http://schemas.microsoft.com/office/drawing/2014/main" id="{31AB2347-6BD0-466C-88EC-9188939F4523}"/>
              </a:ext>
            </a:extLst>
          </p:cNvPr>
          <p:cNvGrpSpPr/>
          <p:nvPr/>
        </p:nvGrpSpPr>
        <p:grpSpPr>
          <a:xfrm>
            <a:off x="8479414" y="1463040"/>
            <a:ext cx="2569586" cy="461665"/>
            <a:chOff x="268613" y="1608345"/>
            <a:chExt cx="2569586" cy="461665"/>
          </a:xfrm>
        </p:grpSpPr>
        <p:sp>
          <p:nvSpPr>
            <p:cNvPr id="8" name="Freeform: Shape 7">
              <a:extLst>
                <a:ext uri="{FF2B5EF4-FFF2-40B4-BE49-F238E27FC236}">
                  <a16:creationId xmlns:a16="http://schemas.microsoft.com/office/drawing/2014/main" id="{485F5753-2550-4108-9D0B-CA2C7C19CB93}"/>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rgbClr val="FCB71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9" name="TextBox 8">
              <a:extLst>
                <a:ext uri="{FF2B5EF4-FFF2-40B4-BE49-F238E27FC236}">
                  <a16:creationId xmlns:a16="http://schemas.microsoft.com/office/drawing/2014/main" id="{3D6BA011-8C65-4110-8E8B-64FC67D6A372}"/>
                </a:ext>
              </a:extLst>
            </p:cNvPr>
            <p:cNvSpPr txBox="1"/>
            <p:nvPr/>
          </p:nvSpPr>
          <p:spPr>
            <a:xfrm>
              <a:off x="385437" y="1608345"/>
              <a:ext cx="1892505" cy="461665"/>
            </a:xfrm>
            <a:prstGeom prst="rect">
              <a:avLst/>
            </a:prstGeom>
            <a:noFill/>
          </p:spPr>
          <p:txBody>
            <a:bodyPr wrap="square" rtlCol="0">
              <a:spAutoFit/>
            </a:bodyPr>
            <a:lstStyle/>
            <a:p>
              <a:r>
                <a:rPr lang="en-US" sz="2400" dirty="0">
                  <a:solidFill>
                    <a:srgbClr val="1B1D1C"/>
                  </a:solidFill>
                  <a:latin typeface="AR ESSENCE" panose="02000000000000000000" pitchFamily="2" charset="0"/>
                </a:rPr>
                <a:t>LOREM IPSUM</a:t>
              </a:r>
            </a:p>
          </p:txBody>
        </p:sp>
      </p:grpSp>
      <p:sp>
        <p:nvSpPr>
          <p:cNvPr id="11" name="TextBox 10">
            <a:extLst>
              <a:ext uri="{FF2B5EF4-FFF2-40B4-BE49-F238E27FC236}">
                <a16:creationId xmlns:a16="http://schemas.microsoft.com/office/drawing/2014/main" id="{F1F402CE-C790-4CC5-8975-4DF24DFE6DDE}"/>
              </a:ext>
            </a:extLst>
          </p:cNvPr>
          <p:cNvSpPr txBox="1"/>
          <p:nvPr/>
        </p:nvSpPr>
        <p:spPr>
          <a:xfrm>
            <a:off x="8593536" y="2410074"/>
            <a:ext cx="2060145" cy="1309589"/>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p:txBody>
      </p:sp>
      <p:sp>
        <p:nvSpPr>
          <p:cNvPr id="12" name="TextBox 11">
            <a:extLst>
              <a:ext uri="{FF2B5EF4-FFF2-40B4-BE49-F238E27FC236}">
                <a16:creationId xmlns:a16="http://schemas.microsoft.com/office/drawing/2014/main" id="{C72A69F1-CB58-498D-BC1B-C66BC38D6531}"/>
              </a:ext>
            </a:extLst>
          </p:cNvPr>
          <p:cNvSpPr txBox="1"/>
          <p:nvPr/>
        </p:nvSpPr>
        <p:spPr>
          <a:xfrm>
            <a:off x="10317480" y="2410075"/>
            <a:ext cx="731520" cy="1309589"/>
          </a:xfrm>
          <a:prstGeom prst="rect">
            <a:avLst/>
          </a:prstGeom>
          <a:noFill/>
        </p:spPr>
        <p:txBody>
          <a:bodyPr wrap="square" rtlCol="0">
            <a:spAutoFit/>
          </a:bodyPr>
          <a:lstStyle/>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3" name="TextBox 12">
            <a:extLst>
              <a:ext uri="{FF2B5EF4-FFF2-40B4-BE49-F238E27FC236}">
                <a16:creationId xmlns:a16="http://schemas.microsoft.com/office/drawing/2014/main" id="{6B9C81AC-A89E-420D-BA98-143C29DF4682}"/>
              </a:ext>
            </a:extLst>
          </p:cNvPr>
          <p:cNvSpPr txBox="1"/>
          <p:nvPr/>
        </p:nvSpPr>
        <p:spPr>
          <a:xfrm>
            <a:off x="8514517" y="2022472"/>
            <a:ext cx="2269603" cy="307777"/>
          </a:xfrm>
          <a:prstGeom prst="rect">
            <a:avLst/>
          </a:prstGeom>
          <a:noFill/>
        </p:spPr>
        <p:txBody>
          <a:bodyPr wrap="square" rtlCol="0">
            <a:spAutoFit/>
          </a:bodyPr>
          <a:lstStyle/>
          <a:p>
            <a:r>
              <a:rPr lang="en-US" sz="1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grpSp>
        <p:nvGrpSpPr>
          <p:cNvPr id="14" name="Group 13">
            <a:extLst>
              <a:ext uri="{FF2B5EF4-FFF2-40B4-BE49-F238E27FC236}">
                <a16:creationId xmlns:a16="http://schemas.microsoft.com/office/drawing/2014/main" id="{5198E69D-8F31-4E5D-81A3-D753C66D2540}"/>
              </a:ext>
            </a:extLst>
          </p:cNvPr>
          <p:cNvGrpSpPr/>
          <p:nvPr/>
        </p:nvGrpSpPr>
        <p:grpSpPr>
          <a:xfrm>
            <a:off x="4806925" y="3124200"/>
            <a:ext cx="2569586" cy="461665"/>
            <a:chOff x="268613" y="1608345"/>
            <a:chExt cx="2569586" cy="461665"/>
          </a:xfrm>
        </p:grpSpPr>
        <p:sp>
          <p:nvSpPr>
            <p:cNvPr id="15" name="Freeform: Shape 14">
              <a:extLst>
                <a:ext uri="{FF2B5EF4-FFF2-40B4-BE49-F238E27FC236}">
                  <a16:creationId xmlns:a16="http://schemas.microsoft.com/office/drawing/2014/main" id="{0BD35B27-DB6C-4E40-8C5F-1055C220D0A9}"/>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rgbClr val="FCB71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16" name="TextBox 15">
              <a:extLst>
                <a:ext uri="{FF2B5EF4-FFF2-40B4-BE49-F238E27FC236}">
                  <a16:creationId xmlns:a16="http://schemas.microsoft.com/office/drawing/2014/main" id="{181151EC-DA25-4596-ACB6-B0A6D5575330}"/>
                </a:ext>
              </a:extLst>
            </p:cNvPr>
            <p:cNvSpPr txBox="1"/>
            <p:nvPr/>
          </p:nvSpPr>
          <p:spPr>
            <a:xfrm>
              <a:off x="385437" y="1608345"/>
              <a:ext cx="1934251" cy="461665"/>
            </a:xfrm>
            <a:prstGeom prst="rect">
              <a:avLst/>
            </a:prstGeom>
            <a:noFill/>
          </p:spPr>
          <p:txBody>
            <a:bodyPr wrap="square" rtlCol="0">
              <a:spAutoFit/>
            </a:bodyPr>
            <a:lstStyle/>
            <a:p>
              <a:r>
                <a:rPr lang="en-US" sz="2400" dirty="0">
                  <a:solidFill>
                    <a:srgbClr val="1B1D1C"/>
                  </a:solidFill>
                  <a:latin typeface="AR ESSENCE" panose="02000000000000000000" pitchFamily="2" charset="0"/>
                </a:rPr>
                <a:t>LOREM IPSUM</a:t>
              </a:r>
            </a:p>
          </p:txBody>
        </p:sp>
      </p:grpSp>
      <p:pic>
        <p:nvPicPr>
          <p:cNvPr id="3" name="Picture 2">
            <a:extLst>
              <a:ext uri="{FF2B5EF4-FFF2-40B4-BE49-F238E27FC236}">
                <a16:creationId xmlns:a16="http://schemas.microsoft.com/office/drawing/2014/main" id="{8DAF97C5-5213-43DE-B57D-E6527A58DB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16191" y="5334000"/>
            <a:ext cx="2560320" cy="802578"/>
          </a:xfrm>
          <a:prstGeom prst="rect">
            <a:avLst/>
          </a:prstGeom>
        </p:spPr>
      </p:pic>
      <p:grpSp>
        <p:nvGrpSpPr>
          <p:cNvPr id="34" name="Group 33">
            <a:extLst>
              <a:ext uri="{FF2B5EF4-FFF2-40B4-BE49-F238E27FC236}">
                <a16:creationId xmlns:a16="http://schemas.microsoft.com/office/drawing/2014/main" id="{86437CA0-AB71-433D-8C9C-D32185C88421}"/>
              </a:ext>
            </a:extLst>
          </p:cNvPr>
          <p:cNvGrpSpPr/>
          <p:nvPr/>
        </p:nvGrpSpPr>
        <p:grpSpPr>
          <a:xfrm>
            <a:off x="8479414" y="4206240"/>
            <a:ext cx="2569586" cy="461665"/>
            <a:chOff x="268613" y="1608345"/>
            <a:chExt cx="2569586" cy="461665"/>
          </a:xfrm>
        </p:grpSpPr>
        <p:sp>
          <p:nvSpPr>
            <p:cNvPr id="38" name="Freeform: Shape 37">
              <a:extLst>
                <a:ext uri="{FF2B5EF4-FFF2-40B4-BE49-F238E27FC236}">
                  <a16:creationId xmlns:a16="http://schemas.microsoft.com/office/drawing/2014/main" id="{D94D7AE1-1435-49EB-B99E-6CCC95FFB754}"/>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rgbClr val="FCB71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39" name="TextBox 38">
              <a:extLst>
                <a:ext uri="{FF2B5EF4-FFF2-40B4-BE49-F238E27FC236}">
                  <a16:creationId xmlns:a16="http://schemas.microsoft.com/office/drawing/2014/main" id="{251CDE75-D701-4710-903B-8A16F1BA330D}"/>
                </a:ext>
              </a:extLst>
            </p:cNvPr>
            <p:cNvSpPr txBox="1"/>
            <p:nvPr/>
          </p:nvSpPr>
          <p:spPr>
            <a:xfrm>
              <a:off x="385437" y="1608345"/>
              <a:ext cx="1892505" cy="461665"/>
            </a:xfrm>
            <a:prstGeom prst="rect">
              <a:avLst/>
            </a:prstGeom>
            <a:noFill/>
          </p:spPr>
          <p:txBody>
            <a:bodyPr wrap="square" rtlCol="0">
              <a:spAutoFit/>
            </a:bodyPr>
            <a:lstStyle/>
            <a:p>
              <a:r>
                <a:rPr lang="en-US" sz="2400" dirty="0">
                  <a:solidFill>
                    <a:srgbClr val="1B1D1C"/>
                  </a:solidFill>
                  <a:latin typeface="AR ESSENCE" panose="02000000000000000000" pitchFamily="2" charset="0"/>
                </a:rPr>
                <a:t>LOREM IPSUM</a:t>
              </a:r>
            </a:p>
          </p:txBody>
        </p:sp>
      </p:grpSp>
      <p:sp>
        <p:nvSpPr>
          <p:cNvPr id="35" name="TextBox 34">
            <a:extLst>
              <a:ext uri="{FF2B5EF4-FFF2-40B4-BE49-F238E27FC236}">
                <a16:creationId xmlns:a16="http://schemas.microsoft.com/office/drawing/2014/main" id="{86FD3DA2-E65A-469F-A8FF-15396F4ADFBB}"/>
              </a:ext>
            </a:extLst>
          </p:cNvPr>
          <p:cNvSpPr txBox="1"/>
          <p:nvPr/>
        </p:nvSpPr>
        <p:spPr>
          <a:xfrm>
            <a:off x="8593536" y="5153274"/>
            <a:ext cx="2060145" cy="1309589"/>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p:txBody>
      </p:sp>
      <p:sp>
        <p:nvSpPr>
          <p:cNvPr id="36" name="TextBox 35">
            <a:extLst>
              <a:ext uri="{FF2B5EF4-FFF2-40B4-BE49-F238E27FC236}">
                <a16:creationId xmlns:a16="http://schemas.microsoft.com/office/drawing/2014/main" id="{D566E4F7-AE8D-499F-BA5A-076F2AF2D0A2}"/>
              </a:ext>
            </a:extLst>
          </p:cNvPr>
          <p:cNvSpPr txBox="1"/>
          <p:nvPr/>
        </p:nvSpPr>
        <p:spPr>
          <a:xfrm>
            <a:off x="10317480" y="5153275"/>
            <a:ext cx="731520" cy="1309589"/>
          </a:xfrm>
          <a:prstGeom prst="rect">
            <a:avLst/>
          </a:prstGeom>
          <a:noFill/>
        </p:spPr>
        <p:txBody>
          <a:bodyPr wrap="square" rtlCol="0">
            <a:spAutoFit/>
          </a:bodyPr>
          <a:lstStyle/>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7" name="TextBox 36">
            <a:extLst>
              <a:ext uri="{FF2B5EF4-FFF2-40B4-BE49-F238E27FC236}">
                <a16:creationId xmlns:a16="http://schemas.microsoft.com/office/drawing/2014/main" id="{B4DDAC60-566D-47F3-A7B2-57323DC37801}"/>
              </a:ext>
            </a:extLst>
          </p:cNvPr>
          <p:cNvSpPr txBox="1"/>
          <p:nvPr/>
        </p:nvSpPr>
        <p:spPr>
          <a:xfrm>
            <a:off x="8514517" y="4765672"/>
            <a:ext cx="2269603" cy="307777"/>
          </a:xfrm>
          <a:prstGeom prst="rect">
            <a:avLst/>
          </a:prstGeom>
          <a:noFill/>
        </p:spPr>
        <p:txBody>
          <a:bodyPr wrap="square" rtlCol="0">
            <a:spAutoFit/>
          </a:bodyPr>
          <a:lstStyle/>
          <a:p>
            <a:r>
              <a:rPr lang="en-US" sz="1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grpSp>
        <p:nvGrpSpPr>
          <p:cNvPr id="41" name="Group 40">
            <a:extLst>
              <a:ext uri="{FF2B5EF4-FFF2-40B4-BE49-F238E27FC236}">
                <a16:creationId xmlns:a16="http://schemas.microsoft.com/office/drawing/2014/main" id="{D37EE0C3-29DC-423C-B97F-19778361A01C}"/>
              </a:ext>
            </a:extLst>
          </p:cNvPr>
          <p:cNvGrpSpPr/>
          <p:nvPr/>
        </p:nvGrpSpPr>
        <p:grpSpPr>
          <a:xfrm>
            <a:off x="935614" y="1463040"/>
            <a:ext cx="2569586" cy="461665"/>
            <a:chOff x="268613" y="1608345"/>
            <a:chExt cx="2569586" cy="461665"/>
          </a:xfrm>
        </p:grpSpPr>
        <p:sp>
          <p:nvSpPr>
            <p:cNvPr id="45" name="Freeform: Shape 44">
              <a:extLst>
                <a:ext uri="{FF2B5EF4-FFF2-40B4-BE49-F238E27FC236}">
                  <a16:creationId xmlns:a16="http://schemas.microsoft.com/office/drawing/2014/main" id="{FD91AE53-451B-41C0-A537-818CBF3F705C}"/>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rgbClr val="FCB71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46" name="TextBox 45">
              <a:extLst>
                <a:ext uri="{FF2B5EF4-FFF2-40B4-BE49-F238E27FC236}">
                  <a16:creationId xmlns:a16="http://schemas.microsoft.com/office/drawing/2014/main" id="{19796511-0A8D-426B-AEAF-70E3B5B3C936}"/>
                </a:ext>
              </a:extLst>
            </p:cNvPr>
            <p:cNvSpPr txBox="1"/>
            <p:nvPr/>
          </p:nvSpPr>
          <p:spPr>
            <a:xfrm>
              <a:off x="385437" y="1608345"/>
              <a:ext cx="1892505" cy="461665"/>
            </a:xfrm>
            <a:prstGeom prst="rect">
              <a:avLst/>
            </a:prstGeom>
            <a:noFill/>
          </p:spPr>
          <p:txBody>
            <a:bodyPr wrap="square" rtlCol="0">
              <a:spAutoFit/>
            </a:bodyPr>
            <a:lstStyle/>
            <a:p>
              <a:r>
                <a:rPr lang="en-US" sz="2400" dirty="0">
                  <a:solidFill>
                    <a:srgbClr val="1B1D1C"/>
                  </a:solidFill>
                  <a:latin typeface="AR ESSENCE" panose="02000000000000000000" pitchFamily="2" charset="0"/>
                </a:rPr>
                <a:t>LOREM IPSUM</a:t>
              </a:r>
            </a:p>
          </p:txBody>
        </p:sp>
      </p:grpSp>
      <p:sp>
        <p:nvSpPr>
          <p:cNvPr id="42" name="TextBox 41">
            <a:extLst>
              <a:ext uri="{FF2B5EF4-FFF2-40B4-BE49-F238E27FC236}">
                <a16:creationId xmlns:a16="http://schemas.microsoft.com/office/drawing/2014/main" id="{40B1469B-4B86-4B25-8BA3-5A756EDD60E8}"/>
              </a:ext>
            </a:extLst>
          </p:cNvPr>
          <p:cNvSpPr txBox="1"/>
          <p:nvPr/>
        </p:nvSpPr>
        <p:spPr>
          <a:xfrm>
            <a:off x="1049736" y="2410074"/>
            <a:ext cx="2060145" cy="1309589"/>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p:txBody>
      </p:sp>
      <p:sp>
        <p:nvSpPr>
          <p:cNvPr id="43" name="TextBox 42">
            <a:extLst>
              <a:ext uri="{FF2B5EF4-FFF2-40B4-BE49-F238E27FC236}">
                <a16:creationId xmlns:a16="http://schemas.microsoft.com/office/drawing/2014/main" id="{D85EC4EB-67BE-4E69-B36D-0E2CB4100AB2}"/>
              </a:ext>
            </a:extLst>
          </p:cNvPr>
          <p:cNvSpPr txBox="1"/>
          <p:nvPr/>
        </p:nvSpPr>
        <p:spPr>
          <a:xfrm>
            <a:off x="2773680" y="2410075"/>
            <a:ext cx="731520" cy="1309589"/>
          </a:xfrm>
          <a:prstGeom prst="rect">
            <a:avLst/>
          </a:prstGeom>
          <a:noFill/>
        </p:spPr>
        <p:txBody>
          <a:bodyPr wrap="square" rtlCol="0">
            <a:spAutoFit/>
          </a:bodyPr>
          <a:lstStyle/>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44" name="TextBox 43">
            <a:extLst>
              <a:ext uri="{FF2B5EF4-FFF2-40B4-BE49-F238E27FC236}">
                <a16:creationId xmlns:a16="http://schemas.microsoft.com/office/drawing/2014/main" id="{D6743F5D-D776-4C48-8700-FB9F746E4FAC}"/>
              </a:ext>
            </a:extLst>
          </p:cNvPr>
          <p:cNvSpPr txBox="1"/>
          <p:nvPr/>
        </p:nvSpPr>
        <p:spPr>
          <a:xfrm>
            <a:off x="970717" y="2022472"/>
            <a:ext cx="2269603" cy="307777"/>
          </a:xfrm>
          <a:prstGeom prst="rect">
            <a:avLst/>
          </a:prstGeom>
          <a:noFill/>
        </p:spPr>
        <p:txBody>
          <a:bodyPr wrap="square" rtlCol="0">
            <a:spAutoFit/>
          </a:bodyPr>
          <a:lstStyle/>
          <a:p>
            <a:r>
              <a:rPr lang="en-US" sz="1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grpSp>
        <p:nvGrpSpPr>
          <p:cNvPr id="48" name="Group 47">
            <a:extLst>
              <a:ext uri="{FF2B5EF4-FFF2-40B4-BE49-F238E27FC236}">
                <a16:creationId xmlns:a16="http://schemas.microsoft.com/office/drawing/2014/main" id="{425649C1-AC47-4D89-A0D2-2BC52898A94E}"/>
              </a:ext>
            </a:extLst>
          </p:cNvPr>
          <p:cNvGrpSpPr/>
          <p:nvPr/>
        </p:nvGrpSpPr>
        <p:grpSpPr>
          <a:xfrm>
            <a:off x="935614" y="4206240"/>
            <a:ext cx="2569586" cy="461665"/>
            <a:chOff x="268613" y="1608345"/>
            <a:chExt cx="2569586" cy="461665"/>
          </a:xfrm>
        </p:grpSpPr>
        <p:sp>
          <p:nvSpPr>
            <p:cNvPr id="52" name="Freeform: Shape 51">
              <a:extLst>
                <a:ext uri="{FF2B5EF4-FFF2-40B4-BE49-F238E27FC236}">
                  <a16:creationId xmlns:a16="http://schemas.microsoft.com/office/drawing/2014/main" id="{4E11690B-1318-481B-947B-2DE096F511D3}"/>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rgbClr val="FCB71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53" name="TextBox 52">
              <a:extLst>
                <a:ext uri="{FF2B5EF4-FFF2-40B4-BE49-F238E27FC236}">
                  <a16:creationId xmlns:a16="http://schemas.microsoft.com/office/drawing/2014/main" id="{D7CDE30C-2AEA-4BD2-A1F8-C48AB6BE58C7}"/>
                </a:ext>
              </a:extLst>
            </p:cNvPr>
            <p:cNvSpPr txBox="1"/>
            <p:nvPr/>
          </p:nvSpPr>
          <p:spPr>
            <a:xfrm>
              <a:off x="385437" y="1608345"/>
              <a:ext cx="1892505" cy="461665"/>
            </a:xfrm>
            <a:prstGeom prst="rect">
              <a:avLst/>
            </a:prstGeom>
            <a:noFill/>
          </p:spPr>
          <p:txBody>
            <a:bodyPr wrap="square" rtlCol="0">
              <a:spAutoFit/>
            </a:bodyPr>
            <a:lstStyle/>
            <a:p>
              <a:r>
                <a:rPr lang="en-US" sz="2400" dirty="0">
                  <a:solidFill>
                    <a:srgbClr val="1B1D1C"/>
                  </a:solidFill>
                  <a:latin typeface="AR ESSENCE" panose="02000000000000000000" pitchFamily="2" charset="0"/>
                </a:rPr>
                <a:t>LOREM IPSUM</a:t>
              </a:r>
            </a:p>
          </p:txBody>
        </p:sp>
      </p:grpSp>
      <p:sp>
        <p:nvSpPr>
          <p:cNvPr id="49" name="TextBox 48">
            <a:extLst>
              <a:ext uri="{FF2B5EF4-FFF2-40B4-BE49-F238E27FC236}">
                <a16:creationId xmlns:a16="http://schemas.microsoft.com/office/drawing/2014/main" id="{E561ACF2-786A-48AA-AA0C-8EBF3F636CAF}"/>
              </a:ext>
            </a:extLst>
          </p:cNvPr>
          <p:cNvSpPr txBox="1"/>
          <p:nvPr/>
        </p:nvSpPr>
        <p:spPr>
          <a:xfrm>
            <a:off x="1049736" y="5153274"/>
            <a:ext cx="2060145" cy="1309589"/>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p:txBody>
      </p:sp>
      <p:sp>
        <p:nvSpPr>
          <p:cNvPr id="50" name="TextBox 49">
            <a:extLst>
              <a:ext uri="{FF2B5EF4-FFF2-40B4-BE49-F238E27FC236}">
                <a16:creationId xmlns:a16="http://schemas.microsoft.com/office/drawing/2014/main" id="{0E8200CB-D515-4C3D-AC04-D72BB41956E7}"/>
              </a:ext>
            </a:extLst>
          </p:cNvPr>
          <p:cNvSpPr txBox="1"/>
          <p:nvPr/>
        </p:nvSpPr>
        <p:spPr>
          <a:xfrm>
            <a:off x="2773680" y="5153275"/>
            <a:ext cx="731520" cy="1309589"/>
          </a:xfrm>
          <a:prstGeom prst="rect">
            <a:avLst/>
          </a:prstGeom>
          <a:noFill/>
        </p:spPr>
        <p:txBody>
          <a:bodyPr wrap="square" rtlCol="0">
            <a:spAutoFit/>
          </a:bodyPr>
          <a:lstStyle/>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51" name="TextBox 50">
            <a:extLst>
              <a:ext uri="{FF2B5EF4-FFF2-40B4-BE49-F238E27FC236}">
                <a16:creationId xmlns:a16="http://schemas.microsoft.com/office/drawing/2014/main" id="{72AE0430-A555-4ED2-9944-40CFA7DA858F}"/>
              </a:ext>
            </a:extLst>
          </p:cNvPr>
          <p:cNvSpPr txBox="1"/>
          <p:nvPr/>
        </p:nvSpPr>
        <p:spPr>
          <a:xfrm>
            <a:off x="970717" y="4765672"/>
            <a:ext cx="2269603" cy="307777"/>
          </a:xfrm>
          <a:prstGeom prst="rect">
            <a:avLst/>
          </a:prstGeom>
          <a:noFill/>
        </p:spPr>
        <p:txBody>
          <a:bodyPr wrap="square" rtlCol="0">
            <a:spAutoFit/>
          </a:bodyPr>
          <a:lstStyle/>
          <a:p>
            <a:r>
              <a:rPr lang="en-US" sz="1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grpSp>
        <p:nvGrpSpPr>
          <p:cNvPr id="54" name="Group 53">
            <a:extLst>
              <a:ext uri="{FF2B5EF4-FFF2-40B4-BE49-F238E27FC236}">
                <a16:creationId xmlns:a16="http://schemas.microsoft.com/office/drawing/2014/main" id="{95BA5EEF-7DC9-434D-9659-3641E80B0F22}"/>
              </a:ext>
            </a:extLst>
          </p:cNvPr>
          <p:cNvGrpSpPr>
            <a:grpSpLocks noChangeAspect="1"/>
          </p:cNvGrpSpPr>
          <p:nvPr/>
        </p:nvGrpSpPr>
        <p:grpSpPr>
          <a:xfrm>
            <a:off x="5638799" y="228600"/>
            <a:ext cx="914400" cy="473185"/>
            <a:chOff x="3705079" y="1027647"/>
            <a:chExt cx="4663440" cy="2413238"/>
          </a:xfrm>
        </p:grpSpPr>
        <p:sp>
          <p:nvSpPr>
            <p:cNvPr id="55" name="Freeform: Shape 54">
              <a:extLst>
                <a:ext uri="{FF2B5EF4-FFF2-40B4-BE49-F238E27FC236}">
                  <a16:creationId xmlns:a16="http://schemas.microsoft.com/office/drawing/2014/main" id="{E02CC99A-ED83-4F11-9D3F-12F657DEA015}"/>
                </a:ext>
              </a:extLst>
            </p:cNvPr>
            <p:cNvSpPr>
              <a:spLocks noChangeAspect="1"/>
            </p:cNvSpPr>
            <p:nvPr/>
          </p:nvSpPr>
          <p:spPr>
            <a:xfrm>
              <a:off x="3705079" y="1027647"/>
              <a:ext cx="4663440" cy="2413238"/>
            </a:xfrm>
            <a:custGeom>
              <a:avLst/>
              <a:gdLst>
                <a:gd name="connsiteX0" fmla="*/ 138990 w 4663440"/>
                <a:gd name="connsiteY0" fmla="*/ 2138918 h 2413238"/>
                <a:gd name="connsiteX1" fmla="*/ 147175 w 4663440"/>
                <a:gd name="connsiteY1" fmla="*/ 2139730 h 2413238"/>
                <a:gd name="connsiteX2" fmla="*/ 4515359 w 4663440"/>
                <a:gd name="connsiteY2" fmla="*/ 2139730 h 2413238"/>
                <a:gd name="connsiteX3" fmla="*/ 4516192 w 4663440"/>
                <a:gd name="connsiteY3" fmla="*/ 2140549 h 2413238"/>
                <a:gd name="connsiteX4" fmla="*/ 4524450 w 4663440"/>
                <a:gd name="connsiteY4" fmla="*/ 2139730 h 2413238"/>
                <a:gd name="connsiteX5" fmla="*/ 4663440 w 4663440"/>
                <a:gd name="connsiteY5" fmla="*/ 2276484 h 2413238"/>
                <a:gd name="connsiteX6" fmla="*/ 4524450 w 4663440"/>
                <a:gd name="connsiteY6" fmla="*/ 2413238 h 2413238"/>
                <a:gd name="connsiteX7" fmla="*/ 4516182 w 4663440"/>
                <a:gd name="connsiteY7" fmla="*/ 2412418 h 2413238"/>
                <a:gd name="connsiteX8" fmla="*/ 4515359 w 4663440"/>
                <a:gd name="connsiteY8" fmla="*/ 2413227 h 2413238"/>
                <a:gd name="connsiteX9" fmla="*/ 133896 w 4663440"/>
                <a:gd name="connsiteY9" fmla="*/ 2413227 h 2413238"/>
                <a:gd name="connsiteX10" fmla="*/ 132434 w 4663440"/>
                <a:gd name="connsiteY10" fmla="*/ 2411788 h 2413238"/>
                <a:gd name="connsiteX11" fmla="*/ 132434 w 4663440"/>
                <a:gd name="connsiteY11" fmla="*/ 2411776 h 2413238"/>
                <a:gd name="connsiteX12" fmla="*/ 110979 w 4663440"/>
                <a:gd name="connsiteY12" fmla="*/ 2409648 h 2413238"/>
                <a:gd name="connsiteX13" fmla="*/ 0 w 4663440"/>
                <a:gd name="connsiteY13" fmla="*/ 2275672 h 2413238"/>
                <a:gd name="connsiteX14" fmla="*/ 138990 w 4663440"/>
                <a:gd name="connsiteY14" fmla="*/ 2138918 h 2413238"/>
                <a:gd name="connsiteX15" fmla="*/ 1961252 w 4663440"/>
                <a:gd name="connsiteY15" fmla="*/ 110358 h 2413238"/>
                <a:gd name="connsiteX16" fmla="*/ 1737360 w 4663440"/>
                <a:gd name="connsiteY16" fmla="*/ 334250 h 2413238"/>
                <a:gd name="connsiteX17" fmla="*/ 1737360 w 4663440"/>
                <a:gd name="connsiteY17" fmla="*/ 473208 h 2413238"/>
                <a:gd name="connsiteX18" fmla="*/ 1807581 w 4663440"/>
                <a:gd name="connsiteY18" fmla="*/ 452563 h 2413238"/>
                <a:gd name="connsiteX19" fmla="*/ 2331720 w 4663440"/>
                <a:gd name="connsiteY19" fmla="*/ 388185 h 2413238"/>
                <a:gd name="connsiteX20" fmla="*/ 2855860 w 4663440"/>
                <a:gd name="connsiteY20" fmla="*/ 452563 h 2413238"/>
                <a:gd name="connsiteX21" fmla="*/ 2926080 w 4663440"/>
                <a:gd name="connsiteY21" fmla="*/ 473208 h 2413238"/>
                <a:gd name="connsiteX22" fmla="*/ 2926080 w 4663440"/>
                <a:gd name="connsiteY22" fmla="*/ 334250 h 2413238"/>
                <a:gd name="connsiteX23" fmla="*/ 2702188 w 4663440"/>
                <a:gd name="connsiteY23" fmla="*/ 110358 h 2413238"/>
                <a:gd name="connsiteX24" fmla="*/ 1881459 w 4663440"/>
                <a:gd name="connsiteY24" fmla="*/ 0 h 2413238"/>
                <a:gd name="connsiteX25" fmla="*/ 2781981 w 4663440"/>
                <a:gd name="connsiteY25" fmla="*/ 0 h 2413238"/>
                <a:gd name="connsiteX26" fmla="*/ 3054096 w 4663440"/>
                <a:gd name="connsiteY26" fmla="*/ 272115 h 2413238"/>
                <a:gd name="connsiteX27" fmla="*/ 3054096 w 4663440"/>
                <a:gd name="connsiteY27" fmla="*/ 513818 h 2413238"/>
                <a:gd name="connsiteX28" fmla="*/ 3180178 w 4663440"/>
                <a:gd name="connsiteY28" fmla="*/ 562184 h 2413238"/>
                <a:gd name="connsiteX29" fmla="*/ 4383953 w 4663440"/>
                <a:gd name="connsiteY29" fmla="*/ 1898026 h 2413238"/>
                <a:gd name="connsiteX30" fmla="*/ 4434999 w 4663440"/>
                <a:gd name="connsiteY30" fmla="*/ 2096553 h 2413238"/>
                <a:gd name="connsiteX31" fmla="*/ 228441 w 4663440"/>
                <a:gd name="connsiteY31" fmla="*/ 2096553 h 2413238"/>
                <a:gd name="connsiteX32" fmla="*/ 279488 w 4663440"/>
                <a:gd name="connsiteY32" fmla="*/ 1898026 h 2413238"/>
                <a:gd name="connsiteX33" fmla="*/ 1483263 w 4663440"/>
                <a:gd name="connsiteY33" fmla="*/ 562184 h 2413238"/>
                <a:gd name="connsiteX34" fmla="*/ 1609344 w 4663440"/>
                <a:gd name="connsiteY34" fmla="*/ 513818 h 2413238"/>
                <a:gd name="connsiteX35" fmla="*/ 1609344 w 4663440"/>
                <a:gd name="connsiteY35" fmla="*/ 272115 h 2413238"/>
                <a:gd name="connsiteX36" fmla="*/ 1881459 w 4663440"/>
                <a:gd name="connsiteY36" fmla="*/ 0 h 2413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663440" h="2413238">
                  <a:moveTo>
                    <a:pt x="138990" y="2138918"/>
                  </a:moveTo>
                  <a:lnTo>
                    <a:pt x="147175" y="2139730"/>
                  </a:lnTo>
                  <a:lnTo>
                    <a:pt x="4515359" y="2139730"/>
                  </a:lnTo>
                  <a:lnTo>
                    <a:pt x="4516192" y="2140549"/>
                  </a:lnTo>
                  <a:lnTo>
                    <a:pt x="4524450" y="2139730"/>
                  </a:lnTo>
                  <a:cubicBezTo>
                    <a:pt x="4601212" y="2139730"/>
                    <a:pt x="4663440" y="2200957"/>
                    <a:pt x="4663440" y="2276484"/>
                  </a:cubicBezTo>
                  <a:cubicBezTo>
                    <a:pt x="4663440" y="2352011"/>
                    <a:pt x="4601212" y="2413238"/>
                    <a:pt x="4524450" y="2413238"/>
                  </a:cubicBezTo>
                  <a:lnTo>
                    <a:pt x="4516182" y="2412418"/>
                  </a:lnTo>
                  <a:lnTo>
                    <a:pt x="4515359" y="2413227"/>
                  </a:lnTo>
                  <a:lnTo>
                    <a:pt x="133896" y="2413227"/>
                  </a:lnTo>
                  <a:cubicBezTo>
                    <a:pt x="133089" y="2413227"/>
                    <a:pt x="132434" y="2412583"/>
                    <a:pt x="132434" y="2411788"/>
                  </a:cubicBezTo>
                  <a:lnTo>
                    <a:pt x="132434" y="2411776"/>
                  </a:lnTo>
                  <a:lnTo>
                    <a:pt x="110979" y="2409648"/>
                  </a:lnTo>
                  <a:cubicBezTo>
                    <a:pt x="47643" y="2396896"/>
                    <a:pt x="0" y="2341758"/>
                    <a:pt x="0" y="2275672"/>
                  </a:cubicBezTo>
                  <a:cubicBezTo>
                    <a:pt x="0" y="2200145"/>
                    <a:pt x="62228" y="2138918"/>
                    <a:pt x="138990" y="2138918"/>
                  </a:cubicBezTo>
                  <a:close/>
                  <a:moveTo>
                    <a:pt x="1961252" y="110358"/>
                  </a:moveTo>
                  <a:cubicBezTo>
                    <a:pt x="1837600" y="110358"/>
                    <a:pt x="1737360" y="210598"/>
                    <a:pt x="1737360" y="334250"/>
                  </a:cubicBezTo>
                  <a:lnTo>
                    <a:pt x="1737360" y="473208"/>
                  </a:lnTo>
                  <a:lnTo>
                    <a:pt x="1807581" y="452563"/>
                  </a:lnTo>
                  <a:cubicBezTo>
                    <a:pt x="1975341" y="410513"/>
                    <a:pt x="2150923" y="388185"/>
                    <a:pt x="2331720" y="388185"/>
                  </a:cubicBezTo>
                  <a:cubicBezTo>
                    <a:pt x="2512518" y="388185"/>
                    <a:pt x="2688100" y="410513"/>
                    <a:pt x="2855860" y="452563"/>
                  </a:cubicBezTo>
                  <a:lnTo>
                    <a:pt x="2926080" y="473208"/>
                  </a:lnTo>
                  <a:lnTo>
                    <a:pt x="2926080" y="334250"/>
                  </a:lnTo>
                  <a:cubicBezTo>
                    <a:pt x="2926080" y="210598"/>
                    <a:pt x="2825840" y="110358"/>
                    <a:pt x="2702188" y="110358"/>
                  </a:cubicBezTo>
                  <a:close/>
                  <a:moveTo>
                    <a:pt x="1881459" y="0"/>
                  </a:moveTo>
                  <a:lnTo>
                    <a:pt x="2781981" y="0"/>
                  </a:lnTo>
                  <a:cubicBezTo>
                    <a:pt x="2932266" y="0"/>
                    <a:pt x="3054096" y="121830"/>
                    <a:pt x="3054096" y="272115"/>
                  </a:cubicBezTo>
                  <a:lnTo>
                    <a:pt x="3054096" y="513818"/>
                  </a:lnTo>
                  <a:lnTo>
                    <a:pt x="3180178" y="562184"/>
                  </a:lnTo>
                  <a:cubicBezTo>
                    <a:pt x="3752808" y="808531"/>
                    <a:pt x="4196906" y="1296652"/>
                    <a:pt x="4383953" y="1898026"/>
                  </a:cubicBezTo>
                  <a:lnTo>
                    <a:pt x="4434999" y="2096553"/>
                  </a:lnTo>
                  <a:lnTo>
                    <a:pt x="228441" y="2096553"/>
                  </a:lnTo>
                  <a:lnTo>
                    <a:pt x="279488" y="1898026"/>
                  </a:lnTo>
                  <a:cubicBezTo>
                    <a:pt x="466535" y="1296652"/>
                    <a:pt x="910633" y="808531"/>
                    <a:pt x="1483263" y="562184"/>
                  </a:cubicBezTo>
                  <a:lnTo>
                    <a:pt x="1609344" y="513818"/>
                  </a:lnTo>
                  <a:lnTo>
                    <a:pt x="1609344" y="272115"/>
                  </a:lnTo>
                  <a:cubicBezTo>
                    <a:pt x="1609344" y="121830"/>
                    <a:pt x="1731174" y="0"/>
                    <a:pt x="188145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ECF4AA8A-07B5-425F-98C6-63CBAA159721}"/>
                </a:ext>
              </a:extLst>
            </p:cNvPr>
            <p:cNvSpPr/>
            <p:nvPr/>
          </p:nvSpPr>
          <p:spPr>
            <a:xfrm>
              <a:off x="6524871" y="1629634"/>
              <a:ext cx="1270685" cy="1300895"/>
            </a:xfrm>
            <a:custGeom>
              <a:avLst/>
              <a:gdLst>
                <a:gd name="connsiteX0" fmla="*/ 0 w 1270685"/>
                <a:gd name="connsiteY0" fmla="*/ 0 h 1300895"/>
                <a:gd name="connsiteX1" fmla="*/ 80305 w 1270685"/>
                <a:gd name="connsiteY1" fmla="*/ 29392 h 1300895"/>
                <a:gd name="connsiteX2" fmla="*/ 1223853 w 1270685"/>
                <a:gd name="connsiteY2" fmla="*/ 1172939 h 1300895"/>
                <a:gd name="connsiteX3" fmla="*/ 1270685 w 1270685"/>
                <a:gd name="connsiteY3" fmla="*/ 1300895 h 1300895"/>
                <a:gd name="connsiteX4" fmla="*/ 821008 w 1270685"/>
                <a:gd name="connsiteY4" fmla="*/ 1300895 h 1300895"/>
                <a:gd name="connsiteX5" fmla="*/ 819825 w 1270685"/>
                <a:gd name="connsiteY5" fmla="*/ 1293148 h 1300895"/>
                <a:gd name="connsiteX6" fmla="*/ 81504 w 1270685"/>
                <a:gd name="connsiteY6" fmla="*/ 68065 h 1300895"/>
                <a:gd name="connsiteX7" fmla="*/ 0 w 1270685"/>
                <a:gd name="connsiteY7" fmla="*/ 7117 h 1300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70685" h="1300895">
                  <a:moveTo>
                    <a:pt x="0" y="0"/>
                  </a:moveTo>
                  <a:lnTo>
                    <a:pt x="80305" y="29392"/>
                  </a:lnTo>
                  <a:cubicBezTo>
                    <a:pt x="594472" y="246866"/>
                    <a:pt x="1006378" y="658772"/>
                    <a:pt x="1223853" y="1172939"/>
                  </a:cubicBezTo>
                  <a:lnTo>
                    <a:pt x="1270685" y="1300895"/>
                  </a:lnTo>
                  <a:lnTo>
                    <a:pt x="821008" y="1300895"/>
                  </a:lnTo>
                  <a:lnTo>
                    <a:pt x="819825" y="1293148"/>
                  </a:lnTo>
                  <a:cubicBezTo>
                    <a:pt x="719640" y="803553"/>
                    <a:pt x="452950" y="374609"/>
                    <a:pt x="81504" y="68065"/>
                  </a:cubicBezTo>
                  <a:lnTo>
                    <a:pt x="0" y="7117"/>
                  </a:lnTo>
                  <a:close/>
                </a:path>
              </a:pathLst>
            </a:custGeom>
            <a:solidFill>
              <a:srgbClr val="0809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7" name="Freeform: Shape 56">
            <a:extLst>
              <a:ext uri="{FF2B5EF4-FFF2-40B4-BE49-F238E27FC236}">
                <a16:creationId xmlns:a16="http://schemas.microsoft.com/office/drawing/2014/main" id="{450D811E-8F36-477C-B142-9F0F8CD55AD2}"/>
              </a:ext>
            </a:extLst>
          </p:cNvPr>
          <p:cNvSpPr>
            <a:spLocks noChangeAspect="1"/>
          </p:cNvSpPr>
          <p:nvPr/>
        </p:nvSpPr>
        <p:spPr>
          <a:xfrm>
            <a:off x="4879961" y="548640"/>
            <a:ext cx="2432075" cy="18288"/>
          </a:xfrm>
          <a:custGeom>
            <a:avLst/>
            <a:gdLst>
              <a:gd name="connsiteX0" fmla="*/ 1825639 w 2432075"/>
              <a:gd name="connsiteY0" fmla="*/ 0 h 18288"/>
              <a:gd name="connsiteX1" fmla="*/ 2422931 w 2432075"/>
              <a:gd name="connsiteY1" fmla="*/ 0 h 18288"/>
              <a:gd name="connsiteX2" fmla="*/ 2432075 w 2432075"/>
              <a:gd name="connsiteY2" fmla="*/ 9144 h 18288"/>
              <a:gd name="connsiteX3" fmla="*/ 2422931 w 2432075"/>
              <a:gd name="connsiteY3" fmla="*/ 18288 h 18288"/>
              <a:gd name="connsiteX4" fmla="*/ 1825639 w 2432075"/>
              <a:gd name="connsiteY4" fmla="*/ 18288 h 18288"/>
              <a:gd name="connsiteX5" fmla="*/ 9144 w 2432075"/>
              <a:gd name="connsiteY5" fmla="*/ 0 h 18288"/>
              <a:gd name="connsiteX6" fmla="*/ 606439 w 2432075"/>
              <a:gd name="connsiteY6" fmla="*/ 0 h 18288"/>
              <a:gd name="connsiteX7" fmla="*/ 606439 w 2432075"/>
              <a:gd name="connsiteY7" fmla="*/ 18288 h 18288"/>
              <a:gd name="connsiteX8" fmla="*/ 9144 w 2432075"/>
              <a:gd name="connsiteY8" fmla="*/ 18288 h 18288"/>
              <a:gd name="connsiteX9" fmla="*/ 0 w 2432075"/>
              <a:gd name="connsiteY9" fmla="*/ 9144 h 18288"/>
              <a:gd name="connsiteX10" fmla="*/ 9144 w 2432075"/>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32075" h="18288">
                <a:moveTo>
                  <a:pt x="1825639" y="0"/>
                </a:moveTo>
                <a:lnTo>
                  <a:pt x="2422931" y="0"/>
                </a:lnTo>
                <a:cubicBezTo>
                  <a:pt x="2427981" y="0"/>
                  <a:pt x="2432075" y="4094"/>
                  <a:pt x="2432075" y="9144"/>
                </a:cubicBezTo>
                <a:cubicBezTo>
                  <a:pt x="2432075" y="14194"/>
                  <a:pt x="2427981" y="18288"/>
                  <a:pt x="2422931" y="18288"/>
                </a:cubicBezTo>
                <a:lnTo>
                  <a:pt x="1825639" y="18288"/>
                </a:lnTo>
                <a:close/>
                <a:moveTo>
                  <a:pt x="9144" y="0"/>
                </a:moveTo>
                <a:lnTo>
                  <a:pt x="606439" y="0"/>
                </a:lnTo>
                <a:lnTo>
                  <a:pt x="606439" y="18288"/>
                </a:lnTo>
                <a:lnTo>
                  <a:pt x="9144" y="18288"/>
                </a:lnTo>
                <a:cubicBezTo>
                  <a:pt x="4094" y="18288"/>
                  <a:pt x="0" y="14194"/>
                  <a:pt x="0" y="9144"/>
                </a:cubicBezTo>
                <a:cubicBezTo>
                  <a:pt x="0" y="4094"/>
                  <a:pt x="4094" y="0"/>
                  <a:pt x="914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922BA7D7-9E23-4721-A8AD-F0A56DB24191}"/>
              </a:ext>
            </a:extLst>
          </p:cNvPr>
          <p:cNvSpPr txBox="1"/>
          <p:nvPr/>
        </p:nvSpPr>
        <p:spPr>
          <a:xfrm>
            <a:off x="4879961" y="3864786"/>
            <a:ext cx="2060145" cy="1309589"/>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p:txBody>
      </p:sp>
      <p:sp>
        <p:nvSpPr>
          <p:cNvPr id="60" name="TextBox 59">
            <a:extLst>
              <a:ext uri="{FF2B5EF4-FFF2-40B4-BE49-F238E27FC236}">
                <a16:creationId xmlns:a16="http://schemas.microsoft.com/office/drawing/2014/main" id="{F13CA417-0BDA-4C18-984F-7D33DB8AB141}"/>
              </a:ext>
            </a:extLst>
          </p:cNvPr>
          <p:cNvSpPr txBox="1"/>
          <p:nvPr/>
        </p:nvSpPr>
        <p:spPr>
          <a:xfrm>
            <a:off x="6603905" y="3864787"/>
            <a:ext cx="731520" cy="1309589"/>
          </a:xfrm>
          <a:prstGeom prst="rect">
            <a:avLst/>
          </a:prstGeom>
          <a:noFill/>
        </p:spPr>
        <p:txBody>
          <a:bodyPr wrap="square" rtlCol="0">
            <a:spAutoFit/>
          </a:bodyPr>
          <a:lstStyle/>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pic>
        <p:nvPicPr>
          <p:cNvPr id="40" name="Picture 39">
            <a:hlinkClick r:id="rId4"/>
            <a:extLst>
              <a:ext uri="{FF2B5EF4-FFF2-40B4-BE49-F238E27FC236}">
                <a16:creationId xmlns:a16="http://schemas.microsoft.com/office/drawing/2014/main" id="{6B668552-9B3C-4434-A26D-1C578C05E92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1858926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menu link in the header navigation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http://menu.sage-fox.com/</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1610</TotalTime>
  <Words>874</Words>
  <Application>Microsoft Office PowerPoint</Application>
  <PresentationFormat>Widescreen</PresentationFormat>
  <Paragraphs>105</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Arial Unicode MS</vt:lpstr>
      <vt:lpstr>AR ESSENCE</vt:lpstr>
      <vt:lpstr>Arial</vt:lpstr>
      <vt:lpstr>Bernard MT Condensed</vt:lpstr>
      <vt:lpstr>Calibri</vt:lpstr>
      <vt:lpstr>Calibri Light</vt:lpstr>
      <vt:lpstr>Candara</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2019-11-25T21:20:56Z</dcterms:modified>
</cp:coreProperties>
</file>